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2" r:id="rId7"/>
    <p:sldId id="263" r:id="rId8"/>
    <p:sldId id="264" r:id="rId9"/>
    <p:sldId id="265" r:id="rId10"/>
    <p:sldId id="266" r:id="rId11"/>
    <p:sldId id="267" r:id="rId12"/>
    <p:sldId id="268" r:id="rId13"/>
    <p:sldId id="269" r:id="rId14"/>
    <p:sldId id="272" r:id="rId15"/>
    <p:sldId id="271" r:id="rId16"/>
    <p:sldId id="270" r:id="rId17"/>
    <p:sldId id="273"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
      <p:font typeface="Inter" panose="020B0604020202020204" charset="0"/>
      <p:regular r:id="rId28"/>
      <p:bold r:id="rId29"/>
    </p:embeddedFont>
    <p:embeddedFont>
      <p:font typeface="Roboto" panose="02000000000000000000"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jWHJv7ddvAr8/yMICqvvurNpQ4K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E6617D6-CF61-4C2D-87C5-8031BD4356AB}">
  <a:tblStyle styleId="{0E6617D6-CF61-4C2D-87C5-8031BD4356A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89" autoAdjust="0"/>
    <p:restoredTop sz="94660"/>
  </p:normalViewPr>
  <p:slideViewPr>
    <p:cSldViewPr snapToGrid="0">
      <p:cViewPr varScale="1">
        <p:scale>
          <a:sx n="73" d="100"/>
          <a:sy n="73" d="100"/>
        </p:scale>
        <p:origin x="953" y="43"/>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6" name="Google Shape;14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6" name="Google Shape;216;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2a64e9ffbfa_4_5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3" name="Google Shape;223;g2a64e9ffbfa_4_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0" name="Google Shape;23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7" name="Google Shape;23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2a64e9ffbfa_4_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2a64e9ffbfa_4_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8" name="Google Shape;258;g2a64e9ffbfa_4_4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1" name="Google Shape;25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5" name="Google Shape;245;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64" name="Google Shape;26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a6b7aef00c_0_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g2a6b7aef00c_0_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a64e9ffbfa_4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a64e9ffbfa_4_1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g2a64e9ffbfa_4_13: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4" name="Google Shape;17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a6b7aef00c_2_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a6b7aef00c_2_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8" name="Google Shape;188;g2a6b7aef00c_2_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a6b7aef00c_2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a6b7aef00c_2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5" name="Google Shape;195;g2a6b7aef00c_2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a6b7aef00c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g2a6b7aef00c_0_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9" name="Google Shape;20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5"/>
        <p:cNvGrpSpPr/>
        <p:nvPr/>
      </p:nvGrpSpPr>
      <p:grpSpPr>
        <a:xfrm>
          <a:off x="0" y="0"/>
          <a:ext cx="0" cy="0"/>
          <a:chOff x="0" y="0"/>
          <a:chExt cx="0" cy="0"/>
        </a:xfrm>
      </p:grpSpPr>
      <p:pic>
        <p:nvPicPr>
          <p:cNvPr id="16" name="Google Shape;16;p12" descr="Celestia-R1---OverlayTitleHD.png"/>
          <p:cNvPicPr preferRelativeResize="0"/>
          <p:nvPr/>
        </p:nvPicPr>
        <p:blipFill rotWithShape="1">
          <a:blip r:embed="rId3">
            <a:alphaModFix/>
          </a:blip>
          <a:srcRect/>
          <a:stretch/>
        </p:blipFill>
        <p:spPr>
          <a:xfrm>
            <a:off x="0" y="0"/>
            <a:ext cx="12188825" cy="6856214"/>
          </a:xfrm>
          <a:prstGeom prst="rect">
            <a:avLst/>
          </a:prstGeom>
          <a:noFill/>
          <a:ln>
            <a:noFill/>
          </a:ln>
        </p:spPr>
      </p:pic>
      <p:sp>
        <p:nvSpPr>
          <p:cNvPr id="17" name="Google Shape;17;p12"/>
          <p:cNvSpPr txBox="1">
            <a:spLocks noGrp="1"/>
          </p:cNvSpPr>
          <p:nvPr>
            <p:ph type="ctrTitle"/>
          </p:nvPr>
        </p:nvSpPr>
        <p:spPr>
          <a:xfrm>
            <a:off x="3962399" y="1964267"/>
            <a:ext cx="7197726" cy="2421464"/>
          </a:xfrm>
          <a:prstGeom prst="rect">
            <a:avLst/>
          </a:prstGeom>
          <a:noFill/>
          <a:ln>
            <a:noFill/>
          </a:ln>
        </p:spPr>
        <p:txBody>
          <a:bodyPr spcFirstLastPara="1" wrap="square" lIns="91425" tIns="45700" rIns="91425" bIns="45700" anchor="b" anchorCtr="0">
            <a:normAutofit/>
          </a:bodyPr>
          <a:lstStyle>
            <a:lvl1pPr lvl="0" algn="r">
              <a:spcBef>
                <a:spcPts val="0"/>
              </a:spcBef>
              <a:spcAft>
                <a:spcPts val="0"/>
              </a:spcAft>
              <a:buClr>
                <a:schemeClr val="lt1"/>
              </a:buClr>
              <a:buSzPts val="4800"/>
              <a:buFont typeface="Calibri"/>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2"/>
          <p:cNvSpPr txBox="1">
            <a:spLocks noGrp="1"/>
          </p:cNvSpPr>
          <p:nvPr>
            <p:ph type="subTitle" idx="1"/>
          </p:nvPr>
        </p:nvSpPr>
        <p:spPr>
          <a:xfrm>
            <a:off x="3962399" y="4385732"/>
            <a:ext cx="7197726" cy="1405467"/>
          </a:xfrm>
          <a:prstGeom prst="rect">
            <a:avLst/>
          </a:prstGeom>
          <a:noFill/>
          <a:ln>
            <a:noFill/>
          </a:ln>
        </p:spPr>
        <p:txBody>
          <a:bodyPr spcFirstLastPara="1" wrap="square" lIns="91425" tIns="45700" rIns="91425" bIns="45700" anchor="t" anchorCtr="0">
            <a:normAutofit/>
          </a:bodyPr>
          <a:lstStyle>
            <a:lvl1pPr lvl="0" algn="r">
              <a:spcBef>
                <a:spcPts val="0"/>
              </a:spcBef>
              <a:spcAft>
                <a:spcPts val="0"/>
              </a:spcAft>
              <a:buSzPts val="1800"/>
              <a:buNone/>
              <a:defRPr sz="1800" cap="none">
                <a:solidFill>
                  <a:schemeClr val="lt1"/>
                </a:solidFill>
              </a:defRPr>
            </a:lvl1pPr>
            <a:lvl2pPr lvl="1" algn="ctr">
              <a:spcBef>
                <a:spcPts val="1000"/>
              </a:spcBef>
              <a:spcAft>
                <a:spcPts val="0"/>
              </a:spcAft>
              <a:buSzPts val="1600"/>
              <a:buNone/>
              <a:defRPr>
                <a:solidFill>
                  <a:schemeClr val="lt1"/>
                </a:solidFill>
              </a:defRPr>
            </a:lvl2pPr>
            <a:lvl3pPr lvl="2" algn="ctr">
              <a:spcBef>
                <a:spcPts val="1000"/>
              </a:spcBef>
              <a:spcAft>
                <a:spcPts val="0"/>
              </a:spcAft>
              <a:buSzPts val="1400"/>
              <a:buNone/>
              <a:defRPr>
                <a:solidFill>
                  <a:schemeClr val="lt1"/>
                </a:solidFill>
              </a:defRPr>
            </a:lvl3pPr>
            <a:lvl4pPr lvl="3" algn="ctr">
              <a:spcBef>
                <a:spcPts val="1000"/>
              </a:spcBef>
              <a:spcAft>
                <a:spcPts val="0"/>
              </a:spcAft>
              <a:buSzPts val="1200"/>
              <a:buNone/>
              <a:defRPr>
                <a:solidFill>
                  <a:schemeClr val="lt1"/>
                </a:solidFill>
              </a:defRPr>
            </a:lvl4pPr>
            <a:lvl5pPr lvl="4" algn="ctr">
              <a:spcBef>
                <a:spcPts val="1000"/>
              </a:spcBef>
              <a:spcAft>
                <a:spcPts val="0"/>
              </a:spcAft>
              <a:buSzPts val="1200"/>
              <a:buNone/>
              <a:defRPr>
                <a:solidFill>
                  <a:schemeClr val="lt1"/>
                </a:solidFill>
              </a:defRPr>
            </a:lvl5pPr>
            <a:lvl6pPr lvl="5" algn="ctr">
              <a:spcBef>
                <a:spcPts val="1000"/>
              </a:spcBef>
              <a:spcAft>
                <a:spcPts val="0"/>
              </a:spcAft>
              <a:buSzPts val="1200"/>
              <a:buNone/>
              <a:defRPr>
                <a:solidFill>
                  <a:schemeClr val="lt1"/>
                </a:solidFill>
              </a:defRPr>
            </a:lvl6pPr>
            <a:lvl7pPr lvl="6" algn="ctr">
              <a:spcBef>
                <a:spcPts val="1000"/>
              </a:spcBef>
              <a:spcAft>
                <a:spcPts val="0"/>
              </a:spcAft>
              <a:buSzPts val="1200"/>
              <a:buNone/>
              <a:defRPr>
                <a:solidFill>
                  <a:schemeClr val="lt1"/>
                </a:solidFill>
              </a:defRPr>
            </a:lvl7pPr>
            <a:lvl8pPr lvl="7" algn="ctr">
              <a:spcBef>
                <a:spcPts val="1000"/>
              </a:spcBef>
              <a:spcAft>
                <a:spcPts val="0"/>
              </a:spcAft>
              <a:buSzPts val="1200"/>
              <a:buNone/>
              <a:defRPr>
                <a:solidFill>
                  <a:schemeClr val="lt1"/>
                </a:solidFill>
              </a:defRPr>
            </a:lvl8pPr>
            <a:lvl9pPr lvl="8" algn="ctr">
              <a:spcBef>
                <a:spcPts val="1000"/>
              </a:spcBef>
              <a:spcAft>
                <a:spcPts val="1000"/>
              </a:spcAft>
              <a:buSzPts val="1200"/>
              <a:buNone/>
              <a:defRPr>
                <a:solidFill>
                  <a:schemeClr val="lt1"/>
                </a:solidFill>
              </a:defRPr>
            </a:lvl9pPr>
          </a:lstStyle>
          <a:p>
            <a:endParaRPr/>
          </a:p>
        </p:txBody>
      </p:sp>
      <p:sp>
        <p:nvSpPr>
          <p:cNvPr id="19" name="Google Shape;19;p12"/>
          <p:cNvSpPr txBox="1">
            <a:spLocks noGrp="1"/>
          </p:cNvSpPr>
          <p:nvPr>
            <p:ph type="dt" idx="10"/>
          </p:nvPr>
        </p:nvSpPr>
        <p:spPr>
          <a:xfrm>
            <a:off x="8932558"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2"/>
          <p:cNvSpPr txBox="1">
            <a:spLocks noGrp="1"/>
          </p:cNvSpPr>
          <p:nvPr>
            <p:ph type="ftr" idx="11"/>
          </p:nvPr>
        </p:nvSpPr>
        <p:spPr>
          <a:xfrm>
            <a:off x="3962399" y="5870575"/>
            <a:ext cx="4893958"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2"/>
          <p:cNvSpPr txBox="1">
            <a:spLocks noGrp="1"/>
          </p:cNvSpPr>
          <p:nvPr>
            <p:ph type="sldNum" idx="12"/>
          </p:nvPr>
        </p:nvSpPr>
        <p:spPr>
          <a:xfrm>
            <a:off x="10608958"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80"/>
        <p:cNvGrpSpPr/>
        <p:nvPr/>
      </p:nvGrpSpPr>
      <p:grpSpPr>
        <a:xfrm>
          <a:off x="0" y="0"/>
          <a:ext cx="0" cy="0"/>
          <a:chOff x="0" y="0"/>
          <a:chExt cx="0" cy="0"/>
        </a:xfrm>
      </p:grpSpPr>
      <p:pic>
        <p:nvPicPr>
          <p:cNvPr id="81" name="Google Shape;81;p21"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82" name="Google Shape;82;p21"/>
          <p:cNvSpPr txBox="1">
            <a:spLocks noGrp="1"/>
          </p:cNvSpPr>
          <p:nvPr>
            <p:ph type="title"/>
          </p:nvPr>
        </p:nvSpPr>
        <p:spPr>
          <a:xfrm>
            <a:off x="685800" y="4732865"/>
            <a:ext cx="10131427"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400"/>
              <a:buFont typeface="Calibri"/>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1"/>
          <p:cNvSpPr>
            <a:spLocks noGrp="1"/>
          </p:cNvSpPr>
          <p:nvPr>
            <p:ph type="pic" idx="2"/>
          </p:nvPr>
        </p:nvSpPr>
        <p:spPr>
          <a:xfrm>
            <a:off x="1371600" y="932112"/>
            <a:ext cx="8759827" cy="3164976"/>
          </a:xfrm>
          <a:prstGeom prst="roundRect">
            <a:avLst>
              <a:gd name="adj" fmla="val 4380"/>
            </a:avLst>
          </a:prstGeom>
          <a:noFill/>
          <a:ln w="50800" cap="sq" cmpd="dbl">
            <a:solidFill>
              <a:srgbClr val="FFFFFF"/>
            </a:solidFill>
            <a:prstDash val="solid"/>
            <a:miter lim="800000"/>
            <a:headEnd type="none" w="sm" len="sm"/>
            <a:tailEnd type="none" w="sm" len="sm"/>
          </a:ln>
          <a:effectLst>
            <a:outerShdw blurRad="254000" algn="tl" rotWithShape="0">
              <a:srgbClr val="000000">
                <a:alpha val="42745"/>
              </a:srgbClr>
            </a:outerShdw>
          </a:effectLst>
        </p:spPr>
      </p:sp>
      <p:sp>
        <p:nvSpPr>
          <p:cNvPr id="84" name="Google Shape;84;p21"/>
          <p:cNvSpPr txBox="1">
            <a:spLocks noGrp="1"/>
          </p:cNvSpPr>
          <p:nvPr>
            <p:ph type="body" idx="1"/>
          </p:nvPr>
        </p:nvSpPr>
        <p:spPr>
          <a:xfrm>
            <a:off x="685800" y="5299603"/>
            <a:ext cx="10131427" cy="493712"/>
          </a:xfrm>
          <a:prstGeom prst="rect">
            <a:avLst/>
          </a:prstGeom>
          <a:noFill/>
          <a:ln>
            <a:noFill/>
          </a:ln>
        </p:spPr>
        <p:txBody>
          <a:bodyPr spcFirstLastPara="1" wrap="square" lIns="91425" tIns="45700" rIns="91425" bIns="45700" anchor="t" anchorCtr="0">
            <a:normAutofit/>
          </a:bodyPr>
          <a:lstStyle>
            <a:lvl1pPr marL="457200" lvl="0" indent="-228600" algn="l">
              <a:spcBef>
                <a:spcPts val="0"/>
              </a:spcBef>
              <a:spcAft>
                <a:spcPts val="0"/>
              </a:spcAft>
              <a:buSzPts val="1400"/>
              <a:buNone/>
              <a:defRPr sz="14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1000"/>
              </a:spcAft>
              <a:buSzPts val="900"/>
              <a:buNone/>
              <a:defRPr sz="900"/>
            </a:lvl9pPr>
          </a:lstStyle>
          <a:p>
            <a:endParaRPr/>
          </a:p>
        </p:txBody>
      </p:sp>
      <p:sp>
        <p:nvSpPr>
          <p:cNvPr id="85" name="Google Shape;85;p21"/>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1"/>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1"/>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8"/>
        <p:cNvGrpSpPr/>
        <p:nvPr/>
      </p:nvGrpSpPr>
      <p:grpSpPr>
        <a:xfrm>
          <a:off x="0" y="0"/>
          <a:ext cx="0" cy="0"/>
          <a:chOff x="0" y="0"/>
          <a:chExt cx="0" cy="0"/>
        </a:xfrm>
      </p:grpSpPr>
      <p:pic>
        <p:nvPicPr>
          <p:cNvPr id="89" name="Google Shape;89;p22"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90" name="Google Shape;90;p22"/>
          <p:cNvSpPr txBox="1">
            <a:spLocks noGrp="1"/>
          </p:cNvSpPr>
          <p:nvPr>
            <p:ph type="title"/>
          </p:nvPr>
        </p:nvSpPr>
        <p:spPr>
          <a:xfrm>
            <a:off x="685801" y="609601"/>
            <a:ext cx="10131427" cy="3124199"/>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200"/>
              <a:buFont typeface="Calibri"/>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22"/>
          <p:cNvSpPr txBox="1">
            <a:spLocks noGrp="1"/>
          </p:cNvSpPr>
          <p:nvPr>
            <p:ph type="body" idx="1"/>
          </p:nvPr>
        </p:nvSpPr>
        <p:spPr>
          <a:xfrm>
            <a:off x="685800" y="4343400"/>
            <a:ext cx="10131428" cy="1447800"/>
          </a:xfrm>
          <a:prstGeom prst="rect">
            <a:avLst/>
          </a:prstGeom>
          <a:noFill/>
          <a:ln>
            <a:noFill/>
          </a:ln>
        </p:spPr>
        <p:txBody>
          <a:bodyPr spcFirstLastPara="1" wrap="square" lIns="91425" tIns="45700" rIns="91425" bIns="45700" anchor="ctr" anchorCtr="0">
            <a:normAutofit/>
          </a:bodyPr>
          <a:lstStyle>
            <a:lvl1pPr marL="457200" lvl="0" indent="-228600" algn="l">
              <a:spcBef>
                <a:spcPts val="0"/>
              </a:spcBef>
              <a:spcAft>
                <a:spcPts val="0"/>
              </a:spcAft>
              <a:buSzPts val="2000"/>
              <a:buNone/>
              <a:defRPr sz="2000">
                <a:solidFill>
                  <a:schemeClr val="lt1"/>
                </a:solidFill>
              </a:defRPr>
            </a:lvl1pPr>
            <a:lvl2pPr marL="914400" lvl="1" indent="-228600" algn="l">
              <a:spcBef>
                <a:spcPts val="1000"/>
              </a:spcBef>
              <a:spcAft>
                <a:spcPts val="0"/>
              </a:spcAft>
              <a:buSzPts val="1800"/>
              <a:buNone/>
              <a:defRPr sz="1800">
                <a:solidFill>
                  <a:schemeClr val="lt1"/>
                </a:solidFill>
              </a:defRPr>
            </a:lvl2pPr>
            <a:lvl3pPr marL="1371600" lvl="2" indent="-228600" algn="l">
              <a:spcBef>
                <a:spcPts val="1000"/>
              </a:spcBef>
              <a:spcAft>
                <a:spcPts val="0"/>
              </a:spcAft>
              <a:buSzPts val="1600"/>
              <a:buNone/>
              <a:defRPr sz="1600">
                <a:solidFill>
                  <a:schemeClr val="lt1"/>
                </a:solidFill>
              </a:defRPr>
            </a:lvl3pPr>
            <a:lvl4pPr marL="1828800" lvl="3" indent="-228600" algn="l">
              <a:spcBef>
                <a:spcPts val="1000"/>
              </a:spcBef>
              <a:spcAft>
                <a:spcPts val="0"/>
              </a:spcAft>
              <a:buSzPts val="1400"/>
              <a:buNone/>
              <a:defRPr sz="1400">
                <a:solidFill>
                  <a:schemeClr val="lt1"/>
                </a:solidFill>
              </a:defRPr>
            </a:lvl4pPr>
            <a:lvl5pPr marL="2286000" lvl="4" indent="-228600" algn="l">
              <a:spcBef>
                <a:spcPts val="1000"/>
              </a:spcBef>
              <a:spcAft>
                <a:spcPts val="0"/>
              </a:spcAft>
              <a:buSzPts val="1400"/>
              <a:buNone/>
              <a:defRPr sz="1400">
                <a:solidFill>
                  <a:schemeClr val="lt1"/>
                </a:solidFill>
              </a:defRPr>
            </a:lvl5pPr>
            <a:lvl6pPr marL="2743200" lvl="5" indent="-228600" algn="l">
              <a:spcBef>
                <a:spcPts val="1000"/>
              </a:spcBef>
              <a:spcAft>
                <a:spcPts val="0"/>
              </a:spcAft>
              <a:buSzPts val="1400"/>
              <a:buNone/>
              <a:defRPr sz="1400">
                <a:solidFill>
                  <a:schemeClr val="lt1"/>
                </a:solidFill>
              </a:defRPr>
            </a:lvl6pPr>
            <a:lvl7pPr marL="3200400" lvl="6" indent="-228600" algn="l">
              <a:spcBef>
                <a:spcPts val="1000"/>
              </a:spcBef>
              <a:spcAft>
                <a:spcPts val="0"/>
              </a:spcAft>
              <a:buSzPts val="1400"/>
              <a:buNone/>
              <a:defRPr sz="1400">
                <a:solidFill>
                  <a:schemeClr val="lt1"/>
                </a:solidFill>
              </a:defRPr>
            </a:lvl7pPr>
            <a:lvl8pPr marL="3657600" lvl="7" indent="-228600" algn="l">
              <a:spcBef>
                <a:spcPts val="1000"/>
              </a:spcBef>
              <a:spcAft>
                <a:spcPts val="0"/>
              </a:spcAft>
              <a:buSzPts val="1400"/>
              <a:buNone/>
              <a:defRPr sz="1400">
                <a:solidFill>
                  <a:schemeClr val="lt1"/>
                </a:solidFill>
              </a:defRPr>
            </a:lvl8pPr>
            <a:lvl9pPr marL="4114800" lvl="8" indent="-228600" algn="l">
              <a:spcBef>
                <a:spcPts val="1000"/>
              </a:spcBef>
              <a:spcAft>
                <a:spcPts val="1000"/>
              </a:spcAft>
              <a:buSzPts val="1400"/>
              <a:buNone/>
              <a:defRPr sz="1400">
                <a:solidFill>
                  <a:schemeClr val="lt1"/>
                </a:solidFill>
              </a:defRPr>
            </a:lvl9pPr>
          </a:lstStyle>
          <a:p>
            <a:endParaRPr/>
          </a:p>
        </p:txBody>
      </p:sp>
      <p:sp>
        <p:nvSpPr>
          <p:cNvPr id="92" name="Google Shape;92;p22"/>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2"/>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22"/>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5"/>
        <p:cNvGrpSpPr/>
        <p:nvPr/>
      </p:nvGrpSpPr>
      <p:grpSpPr>
        <a:xfrm>
          <a:off x="0" y="0"/>
          <a:ext cx="0" cy="0"/>
          <a:chOff x="0" y="0"/>
          <a:chExt cx="0" cy="0"/>
        </a:xfrm>
      </p:grpSpPr>
      <p:pic>
        <p:nvPicPr>
          <p:cNvPr id="96" name="Google Shape;96;p23"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97" name="Google Shape;97;p23"/>
          <p:cNvSpPr txBox="1"/>
          <p:nvPr/>
        </p:nvSpPr>
        <p:spPr>
          <a:xfrm>
            <a:off x="10237867"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Calibri"/>
              <a:buNone/>
            </a:pPr>
            <a:r>
              <a:rPr lang="en-US" sz="8000" b="0" cap="none">
                <a:solidFill>
                  <a:schemeClr val="lt1"/>
                </a:solidFill>
                <a:latin typeface="Calibri"/>
                <a:ea typeface="Calibri"/>
                <a:cs typeface="Calibri"/>
                <a:sym typeface="Calibri"/>
              </a:rPr>
              <a:t>”</a:t>
            </a:r>
            <a:endParaRPr/>
          </a:p>
        </p:txBody>
      </p:sp>
      <p:sp>
        <p:nvSpPr>
          <p:cNvPr id="98" name="Google Shape;98;p23"/>
          <p:cNvSpPr txBox="1"/>
          <p:nvPr/>
        </p:nvSpPr>
        <p:spPr>
          <a:xfrm>
            <a:off x="488275" y="823337"/>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Calibri"/>
              <a:buNone/>
            </a:pPr>
            <a:r>
              <a:rPr lang="en-US" sz="8000" b="0" cap="none">
                <a:solidFill>
                  <a:schemeClr val="lt1"/>
                </a:solidFill>
                <a:latin typeface="Calibri"/>
                <a:ea typeface="Calibri"/>
                <a:cs typeface="Calibri"/>
                <a:sym typeface="Calibri"/>
              </a:rPr>
              <a:t>“</a:t>
            </a:r>
            <a:endParaRPr/>
          </a:p>
        </p:txBody>
      </p:sp>
      <p:sp>
        <p:nvSpPr>
          <p:cNvPr id="99" name="Google Shape;99;p23"/>
          <p:cNvSpPr txBox="1">
            <a:spLocks noGrp="1"/>
          </p:cNvSpPr>
          <p:nvPr>
            <p:ph type="title"/>
          </p:nvPr>
        </p:nvSpPr>
        <p:spPr>
          <a:xfrm>
            <a:off x="992267" y="609601"/>
            <a:ext cx="9550399" cy="2743199"/>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200"/>
              <a:buFont typeface="Calibri"/>
              <a:buNone/>
              <a:defRPr sz="3200" b="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23"/>
          <p:cNvSpPr txBox="1">
            <a:spLocks noGrp="1"/>
          </p:cNvSpPr>
          <p:nvPr>
            <p:ph type="body" idx="1"/>
          </p:nvPr>
        </p:nvSpPr>
        <p:spPr>
          <a:xfrm>
            <a:off x="1097875" y="3352800"/>
            <a:ext cx="9339184" cy="381000"/>
          </a:xfrm>
          <a:prstGeom prst="rect">
            <a:avLst/>
          </a:prstGeom>
          <a:noFill/>
          <a:ln>
            <a:noFill/>
          </a:ln>
        </p:spPr>
        <p:txBody>
          <a:bodyPr spcFirstLastPara="1" wrap="square" lIns="91425" tIns="45700" rIns="91425" bIns="45700" anchor="ctr" anchorCtr="0">
            <a:normAutofit/>
          </a:bodyPr>
          <a:lstStyle>
            <a:lvl1pPr marL="457200" lvl="0" indent="-228600" algn="l">
              <a:spcBef>
                <a:spcPts val="0"/>
              </a:spcBef>
              <a:spcAft>
                <a:spcPts val="0"/>
              </a:spcAft>
              <a:buSzPts val="1800"/>
              <a:buFont typeface="Calibri"/>
              <a:buNone/>
              <a:defRPr/>
            </a:lvl1pPr>
            <a:lvl2pPr marL="914400" lvl="1" indent="-228600" algn="l">
              <a:spcBef>
                <a:spcPts val="1000"/>
              </a:spcBef>
              <a:spcAft>
                <a:spcPts val="0"/>
              </a:spcAft>
              <a:buSzPts val="1600"/>
              <a:buFont typeface="Calibri"/>
              <a:buNone/>
              <a:defRPr/>
            </a:lvl2pPr>
            <a:lvl3pPr marL="1371600" lvl="2" indent="-228600" algn="l">
              <a:spcBef>
                <a:spcPts val="1000"/>
              </a:spcBef>
              <a:spcAft>
                <a:spcPts val="0"/>
              </a:spcAft>
              <a:buSzPts val="1400"/>
              <a:buFont typeface="Calibri"/>
              <a:buNone/>
              <a:defRPr/>
            </a:lvl3pPr>
            <a:lvl4pPr marL="1828800" lvl="3" indent="-228600" algn="l">
              <a:spcBef>
                <a:spcPts val="1000"/>
              </a:spcBef>
              <a:spcAft>
                <a:spcPts val="0"/>
              </a:spcAft>
              <a:buSzPts val="1200"/>
              <a:buFont typeface="Calibri"/>
              <a:buNone/>
              <a:defRPr/>
            </a:lvl4pPr>
            <a:lvl5pPr marL="2286000" lvl="4" indent="-228600" algn="l">
              <a:spcBef>
                <a:spcPts val="1000"/>
              </a:spcBef>
              <a:spcAft>
                <a:spcPts val="0"/>
              </a:spcAft>
              <a:buSzPts val="1200"/>
              <a:buFont typeface="Calibri"/>
              <a:buNone/>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101" name="Google Shape;101;p23"/>
          <p:cNvSpPr txBox="1">
            <a:spLocks noGrp="1"/>
          </p:cNvSpPr>
          <p:nvPr>
            <p:ph type="body" idx="2"/>
          </p:nvPr>
        </p:nvSpPr>
        <p:spPr>
          <a:xfrm>
            <a:off x="687465" y="4343400"/>
            <a:ext cx="10152367" cy="1447800"/>
          </a:xfrm>
          <a:prstGeom prst="rect">
            <a:avLst/>
          </a:prstGeom>
          <a:noFill/>
          <a:ln>
            <a:noFill/>
          </a:ln>
        </p:spPr>
        <p:txBody>
          <a:bodyPr spcFirstLastPara="1" wrap="square" lIns="91425" tIns="45700" rIns="91425" bIns="45700" anchor="ctr" anchorCtr="0">
            <a:normAutofit/>
          </a:bodyPr>
          <a:lstStyle>
            <a:lvl1pPr marL="457200" lvl="0" indent="-228600" algn="l">
              <a:spcBef>
                <a:spcPts val="0"/>
              </a:spcBef>
              <a:spcAft>
                <a:spcPts val="0"/>
              </a:spcAft>
              <a:buSzPts val="2000"/>
              <a:buNone/>
              <a:defRPr sz="2000">
                <a:solidFill>
                  <a:schemeClr val="lt1"/>
                </a:solidFill>
              </a:defRPr>
            </a:lvl1pPr>
            <a:lvl2pPr marL="914400" lvl="1" indent="-228600" algn="l">
              <a:spcBef>
                <a:spcPts val="1000"/>
              </a:spcBef>
              <a:spcAft>
                <a:spcPts val="0"/>
              </a:spcAft>
              <a:buSzPts val="1800"/>
              <a:buNone/>
              <a:defRPr sz="1800">
                <a:solidFill>
                  <a:schemeClr val="lt1"/>
                </a:solidFill>
              </a:defRPr>
            </a:lvl2pPr>
            <a:lvl3pPr marL="1371600" lvl="2" indent="-228600" algn="l">
              <a:spcBef>
                <a:spcPts val="1000"/>
              </a:spcBef>
              <a:spcAft>
                <a:spcPts val="0"/>
              </a:spcAft>
              <a:buSzPts val="1600"/>
              <a:buNone/>
              <a:defRPr sz="1600">
                <a:solidFill>
                  <a:schemeClr val="lt1"/>
                </a:solidFill>
              </a:defRPr>
            </a:lvl3pPr>
            <a:lvl4pPr marL="1828800" lvl="3" indent="-228600" algn="l">
              <a:spcBef>
                <a:spcPts val="1000"/>
              </a:spcBef>
              <a:spcAft>
                <a:spcPts val="0"/>
              </a:spcAft>
              <a:buSzPts val="1400"/>
              <a:buNone/>
              <a:defRPr sz="1400">
                <a:solidFill>
                  <a:schemeClr val="lt1"/>
                </a:solidFill>
              </a:defRPr>
            </a:lvl4pPr>
            <a:lvl5pPr marL="2286000" lvl="4" indent="-228600" algn="l">
              <a:spcBef>
                <a:spcPts val="1000"/>
              </a:spcBef>
              <a:spcAft>
                <a:spcPts val="0"/>
              </a:spcAft>
              <a:buSzPts val="1400"/>
              <a:buNone/>
              <a:defRPr sz="1400">
                <a:solidFill>
                  <a:schemeClr val="lt1"/>
                </a:solidFill>
              </a:defRPr>
            </a:lvl5pPr>
            <a:lvl6pPr marL="2743200" lvl="5" indent="-228600" algn="l">
              <a:spcBef>
                <a:spcPts val="1000"/>
              </a:spcBef>
              <a:spcAft>
                <a:spcPts val="0"/>
              </a:spcAft>
              <a:buSzPts val="1400"/>
              <a:buNone/>
              <a:defRPr sz="1400">
                <a:solidFill>
                  <a:schemeClr val="lt1"/>
                </a:solidFill>
              </a:defRPr>
            </a:lvl6pPr>
            <a:lvl7pPr marL="3200400" lvl="6" indent="-228600" algn="l">
              <a:spcBef>
                <a:spcPts val="1000"/>
              </a:spcBef>
              <a:spcAft>
                <a:spcPts val="0"/>
              </a:spcAft>
              <a:buSzPts val="1400"/>
              <a:buNone/>
              <a:defRPr sz="1400">
                <a:solidFill>
                  <a:schemeClr val="lt1"/>
                </a:solidFill>
              </a:defRPr>
            </a:lvl7pPr>
            <a:lvl8pPr marL="3657600" lvl="7" indent="-228600" algn="l">
              <a:spcBef>
                <a:spcPts val="1000"/>
              </a:spcBef>
              <a:spcAft>
                <a:spcPts val="0"/>
              </a:spcAft>
              <a:buSzPts val="1400"/>
              <a:buNone/>
              <a:defRPr sz="1400">
                <a:solidFill>
                  <a:schemeClr val="lt1"/>
                </a:solidFill>
              </a:defRPr>
            </a:lvl8pPr>
            <a:lvl9pPr marL="4114800" lvl="8" indent="-228600" algn="l">
              <a:spcBef>
                <a:spcPts val="1000"/>
              </a:spcBef>
              <a:spcAft>
                <a:spcPts val="1000"/>
              </a:spcAft>
              <a:buSzPts val="1400"/>
              <a:buNone/>
              <a:defRPr sz="1400">
                <a:solidFill>
                  <a:schemeClr val="lt1"/>
                </a:solidFill>
              </a:defRPr>
            </a:lvl9pPr>
          </a:lstStyle>
          <a:p>
            <a:endParaRPr/>
          </a:p>
        </p:txBody>
      </p:sp>
      <p:sp>
        <p:nvSpPr>
          <p:cNvPr id="102" name="Google Shape;102;p23"/>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3" name="Google Shape;103;p23"/>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23"/>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5"/>
        <p:cNvGrpSpPr/>
        <p:nvPr/>
      </p:nvGrpSpPr>
      <p:grpSpPr>
        <a:xfrm>
          <a:off x="0" y="0"/>
          <a:ext cx="0" cy="0"/>
          <a:chOff x="0" y="0"/>
          <a:chExt cx="0" cy="0"/>
        </a:xfrm>
      </p:grpSpPr>
      <p:pic>
        <p:nvPicPr>
          <p:cNvPr id="106" name="Google Shape;106;p24"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07" name="Google Shape;107;p24"/>
          <p:cNvSpPr txBox="1">
            <a:spLocks noGrp="1"/>
          </p:cNvSpPr>
          <p:nvPr>
            <p:ph type="title"/>
          </p:nvPr>
        </p:nvSpPr>
        <p:spPr>
          <a:xfrm>
            <a:off x="685802" y="3308581"/>
            <a:ext cx="10131425" cy="1468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3200"/>
              <a:buFont typeface="Calibri"/>
              <a:buNone/>
              <a:defRPr sz="32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24"/>
          <p:cNvSpPr txBox="1">
            <a:spLocks noGrp="1"/>
          </p:cNvSpPr>
          <p:nvPr>
            <p:ph type="body" idx="1"/>
          </p:nvPr>
        </p:nvSpPr>
        <p:spPr>
          <a:xfrm>
            <a:off x="685801" y="4777381"/>
            <a:ext cx="10131426"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0"/>
              </a:spcBef>
              <a:spcAft>
                <a:spcPts val="0"/>
              </a:spcAft>
              <a:buSzPts val="2000"/>
              <a:buNone/>
              <a:defRPr sz="2000">
                <a:solidFill>
                  <a:schemeClr val="lt1"/>
                </a:solidFill>
              </a:defRPr>
            </a:lvl1pPr>
            <a:lvl2pPr marL="914400" lvl="1" indent="-228600" algn="l">
              <a:spcBef>
                <a:spcPts val="1000"/>
              </a:spcBef>
              <a:spcAft>
                <a:spcPts val="0"/>
              </a:spcAft>
              <a:buSzPts val="1800"/>
              <a:buNone/>
              <a:defRPr sz="1800">
                <a:solidFill>
                  <a:schemeClr val="lt1"/>
                </a:solidFill>
              </a:defRPr>
            </a:lvl2pPr>
            <a:lvl3pPr marL="1371600" lvl="2" indent="-228600" algn="l">
              <a:spcBef>
                <a:spcPts val="1000"/>
              </a:spcBef>
              <a:spcAft>
                <a:spcPts val="0"/>
              </a:spcAft>
              <a:buSzPts val="1600"/>
              <a:buNone/>
              <a:defRPr sz="1600">
                <a:solidFill>
                  <a:schemeClr val="lt1"/>
                </a:solidFill>
              </a:defRPr>
            </a:lvl3pPr>
            <a:lvl4pPr marL="1828800" lvl="3" indent="-228600" algn="l">
              <a:spcBef>
                <a:spcPts val="1000"/>
              </a:spcBef>
              <a:spcAft>
                <a:spcPts val="0"/>
              </a:spcAft>
              <a:buSzPts val="1400"/>
              <a:buNone/>
              <a:defRPr sz="1400">
                <a:solidFill>
                  <a:schemeClr val="lt1"/>
                </a:solidFill>
              </a:defRPr>
            </a:lvl4pPr>
            <a:lvl5pPr marL="2286000" lvl="4" indent="-228600" algn="l">
              <a:spcBef>
                <a:spcPts val="1000"/>
              </a:spcBef>
              <a:spcAft>
                <a:spcPts val="0"/>
              </a:spcAft>
              <a:buSzPts val="1400"/>
              <a:buNone/>
              <a:defRPr sz="1400">
                <a:solidFill>
                  <a:schemeClr val="lt1"/>
                </a:solidFill>
              </a:defRPr>
            </a:lvl5pPr>
            <a:lvl6pPr marL="2743200" lvl="5" indent="-228600" algn="l">
              <a:spcBef>
                <a:spcPts val="1000"/>
              </a:spcBef>
              <a:spcAft>
                <a:spcPts val="0"/>
              </a:spcAft>
              <a:buSzPts val="1400"/>
              <a:buNone/>
              <a:defRPr sz="1400">
                <a:solidFill>
                  <a:schemeClr val="lt1"/>
                </a:solidFill>
              </a:defRPr>
            </a:lvl6pPr>
            <a:lvl7pPr marL="3200400" lvl="6" indent="-228600" algn="l">
              <a:spcBef>
                <a:spcPts val="1000"/>
              </a:spcBef>
              <a:spcAft>
                <a:spcPts val="0"/>
              </a:spcAft>
              <a:buSzPts val="1400"/>
              <a:buNone/>
              <a:defRPr sz="1400">
                <a:solidFill>
                  <a:schemeClr val="lt1"/>
                </a:solidFill>
              </a:defRPr>
            </a:lvl7pPr>
            <a:lvl8pPr marL="3657600" lvl="7" indent="-228600" algn="l">
              <a:spcBef>
                <a:spcPts val="1000"/>
              </a:spcBef>
              <a:spcAft>
                <a:spcPts val="0"/>
              </a:spcAft>
              <a:buSzPts val="1400"/>
              <a:buNone/>
              <a:defRPr sz="1400">
                <a:solidFill>
                  <a:schemeClr val="lt1"/>
                </a:solidFill>
              </a:defRPr>
            </a:lvl8pPr>
            <a:lvl9pPr marL="4114800" lvl="8" indent="-228600" algn="l">
              <a:spcBef>
                <a:spcPts val="1000"/>
              </a:spcBef>
              <a:spcAft>
                <a:spcPts val="1000"/>
              </a:spcAft>
              <a:buSzPts val="1400"/>
              <a:buNone/>
              <a:defRPr sz="1400">
                <a:solidFill>
                  <a:schemeClr val="lt1"/>
                </a:solidFill>
              </a:defRPr>
            </a:lvl9pPr>
          </a:lstStyle>
          <a:p>
            <a:endParaRPr/>
          </a:p>
        </p:txBody>
      </p:sp>
      <p:sp>
        <p:nvSpPr>
          <p:cNvPr id="109" name="Google Shape;109;p24"/>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0" name="Google Shape;110;p24"/>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1" name="Google Shape;111;p24"/>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Name Card">
  <p:cSld name="Quote Name Card">
    <p:spTree>
      <p:nvGrpSpPr>
        <p:cNvPr id="1" name="Shape 112"/>
        <p:cNvGrpSpPr/>
        <p:nvPr/>
      </p:nvGrpSpPr>
      <p:grpSpPr>
        <a:xfrm>
          <a:off x="0" y="0"/>
          <a:ext cx="0" cy="0"/>
          <a:chOff x="0" y="0"/>
          <a:chExt cx="0" cy="0"/>
        </a:xfrm>
      </p:grpSpPr>
      <p:pic>
        <p:nvPicPr>
          <p:cNvPr id="113" name="Google Shape;113;p25"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14" name="Google Shape;114;p25"/>
          <p:cNvSpPr txBox="1"/>
          <p:nvPr/>
        </p:nvSpPr>
        <p:spPr>
          <a:xfrm>
            <a:off x="10237867" y="2743200"/>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Calibri"/>
              <a:buNone/>
            </a:pPr>
            <a:r>
              <a:rPr lang="en-US" sz="8000" b="0" cap="none">
                <a:solidFill>
                  <a:schemeClr val="lt1"/>
                </a:solidFill>
                <a:latin typeface="Calibri"/>
                <a:ea typeface="Calibri"/>
                <a:cs typeface="Calibri"/>
                <a:sym typeface="Calibri"/>
              </a:rPr>
              <a:t>”</a:t>
            </a:r>
            <a:endParaRPr/>
          </a:p>
        </p:txBody>
      </p:sp>
      <p:sp>
        <p:nvSpPr>
          <p:cNvPr id="115" name="Google Shape;115;p25"/>
          <p:cNvSpPr txBox="1"/>
          <p:nvPr/>
        </p:nvSpPr>
        <p:spPr>
          <a:xfrm>
            <a:off x="488275" y="823337"/>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Calibri"/>
              <a:buNone/>
            </a:pPr>
            <a:r>
              <a:rPr lang="en-US" sz="8000" b="0" cap="none">
                <a:solidFill>
                  <a:schemeClr val="lt1"/>
                </a:solidFill>
                <a:latin typeface="Calibri"/>
                <a:ea typeface="Calibri"/>
                <a:cs typeface="Calibri"/>
                <a:sym typeface="Calibri"/>
              </a:rPr>
              <a:t>“</a:t>
            </a:r>
            <a:endParaRPr/>
          </a:p>
        </p:txBody>
      </p:sp>
      <p:sp>
        <p:nvSpPr>
          <p:cNvPr id="116" name="Google Shape;116;p25"/>
          <p:cNvSpPr txBox="1">
            <a:spLocks noGrp="1"/>
          </p:cNvSpPr>
          <p:nvPr>
            <p:ph type="title"/>
          </p:nvPr>
        </p:nvSpPr>
        <p:spPr>
          <a:xfrm>
            <a:off x="992267" y="609601"/>
            <a:ext cx="9550399" cy="2743199"/>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200"/>
              <a:buFont typeface="Calibri"/>
              <a:buNone/>
              <a:defRPr sz="3200" b="0" cap="none">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5"/>
          <p:cNvSpPr txBox="1">
            <a:spLocks noGrp="1"/>
          </p:cNvSpPr>
          <p:nvPr>
            <p:ph type="body" idx="1"/>
          </p:nvPr>
        </p:nvSpPr>
        <p:spPr>
          <a:xfrm>
            <a:off x="685800" y="3886200"/>
            <a:ext cx="10135436" cy="889000"/>
          </a:xfrm>
          <a:prstGeom prst="rect">
            <a:avLst/>
          </a:prstGeom>
          <a:noFill/>
          <a:ln>
            <a:noFill/>
          </a:ln>
        </p:spPr>
        <p:txBody>
          <a:bodyPr spcFirstLastPara="1" wrap="square" lIns="91425" tIns="45700" rIns="91425" bIns="45700" anchor="b" anchorCtr="0">
            <a:normAutofit/>
          </a:bodyPr>
          <a:lstStyle>
            <a:lvl1pPr marL="457200" lvl="0" indent="-228600" algn="l">
              <a:spcBef>
                <a:spcPts val="0"/>
              </a:spcBef>
              <a:spcAft>
                <a:spcPts val="0"/>
              </a:spcAft>
              <a:buSzPts val="2400"/>
              <a:buNone/>
              <a:defRPr sz="2400" b="0" cap="none">
                <a:solidFill>
                  <a:schemeClr val="lt1"/>
                </a:solidFill>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118" name="Google Shape;118;p25"/>
          <p:cNvSpPr txBox="1">
            <a:spLocks noGrp="1"/>
          </p:cNvSpPr>
          <p:nvPr>
            <p:ph type="body" idx="2"/>
          </p:nvPr>
        </p:nvSpPr>
        <p:spPr>
          <a:xfrm>
            <a:off x="685799" y="4775200"/>
            <a:ext cx="10135436" cy="1016000"/>
          </a:xfrm>
          <a:prstGeom prst="rect">
            <a:avLst/>
          </a:prstGeom>
          <a:noFill/>
          <a:ln>
            <a:noFill/>
          </a:ln>
        </p:spPr>
        <p:txBody>
          <a:bodyPr spcFirstLastPara="1" wrap="square" lIns="91425" tIns="45700" rIns="91425" bIns="45700" anchor="t" anchorCtr="0">
            <a:normAutofit/>
          </a:bodyPr>
          <a:lstStyle>
            <a:lvl1pPr marL="457200" lvl="0" indent="-228600" algn="l">
              <a:spcBef>
                <a:spcPts val="0"/>
              </a:spcBef>
              <a:spcAft>
                <a:spcPts val="0"/>
              </a:spcAft>
              <a:buSzPts val="1800"/>
              <a:buNone/>
              <a:defRPr sz="1800">
                <a:solidFill>
                  <a:schemeClr val="lt1"/>
                </a:solidFill>
              </a:defRPr>
            </a:lvl1pPr>
            <a:lvl2pPr marL="914400" lvl="1" indent="-228600" algn="l">
              <a:spcBef>
                <a:spcPts val="1000"/>
              </a:spcBef>
              <a:spcAft>
                <a:spcPts val="0"/>
              </a:spcAft>
              <a:buSzPts val="1800"/>
              <a:buNone/>
              <a:defRPr sz="1800">
                <a:solidFill>
                  <a:schemeClr val="lt1"/>
                </a:solidFill>
              </a:defRPr>
            </a:lvl2pPr>
            <a:lvl3pPr marL="1371600" lvl="2" indent="-228600" algn="l">
              <a:spcBef>
                <a:spcPts val="1000"/>
              </a:spcBef>
              <a:spcAft>
                <a:spcPts val="0"/>
              </a:spcAft>
              <a:buSzPts val="1600"/>
              <a:buNone/>
              <a:defRPr sz="1600">
                <a:solidFill>
                  <a:schemeClr val="lt1"/>
                </a:solidFill>
              </a:defRPr>
            </a:lvl3pPr>
            <a:lvl4pPr marL="1828800" lvl="3" indent="-228600" algn="l">
              <a:spcBef>
                <a:spcPts val="1000"/>
              </a:spcBef>
              <a:spcAft>
                <a:spcPts val="0"/>
              </a:spcAft>
              <a:buSzPts val="1400"/>
              <a:buNone/>
              <a:defRPr sz="1400">
                <a:solidFill>
                  <a:schemeClr val="lt1"/>
                </a:solidFill>
              </a:defRPr>
            </a:lvl4pPr>
            <a:lvl5pPr marL="2286000" lvl="4" indent="-228600" algn="l">
              <a:spcBef>
                <a:spcPts val="1000"/>
              </a:spcBef>
              <a:spcAft>
                <a:spcPts val="0"/>
              </a:spcAft>
              <a:buSzPts val="1400"/>
              <a:buNone/>
              <a:defRPr sz="1400">
                <a:solidFill>
                  <a:schemeClr val="lt1"/>
                </a:solidFill>
              </a:defRPr>
            </a:lvl5pPr>
            <a:lvl6pPr marL="2743200" lvl="5" indent="-228600" algn="l">
              <a:spcBef>
                <a:spcPts val="1000"/>
              </a:spcBef>
              <a:spcAft>
                <a:spcPts val="0"/>
              </a:spcAft>
              <a:buSzPts val="1400"/>
              <a:buNone/>
              <a:defRPr sz="1400">
                <a:solidFill>
                  <a:schemeClr val="lt1"/>
                </a:solidFill>
              </a:defRPr>
            </a:lvl6pPr>
            <a:lvl7pPr marL="3200400" lvl="6" indent="-228600" algn="l">
              <a:spcBef>
                <a:spcPts val="1000"/>
              </a:spcBef>
              <a:spcAft>
                <a:spcPts val="0"/>
              </a:spcAft>
              <a:buSzPts val="1400"/>
              <a:buNone/>
              <a:defRPr sz="1400">
                <a:solidFill>
                  <a:schemeClr val="lt1"/>
                </a:solidFill>
              </a:defRPr>
            </a:lvl7pPr>
            <a:lvl8pPr marL="3657600" lvl="7" indent="-228600" algn="l">
              <a:spcBef>
                <a:spcPts val="1000"/>
              </a:spcBef>
              <a:spcAft>
                <a:spcPts val="0"/>
              </a:spcAft>
              <a:buSzPts val="1400"/>
              <a:buNone/>
              <a:defRPr sz="1400">
                <a:solidFill>
                  <a:schemeClr val="lt1"/>
                </a:solidFill>
              </a:defRPr>
            </a:lvl8pPr>
            <a:lvl9pPr marL="4114800" lvl="8" indent="-228600" algn="l">
              <a:spcBef>
                <a:spcPts val="1000"/>
              </a:spcBef>
              <a:spcAft>
                <a:spcPts val="1000"/>
              </a:spcAft>
              <a:buSzPts val="1400"/>
              <a:buNone/>
              <a:defRPr sz="1400">
                <a:solidFill>
                  <a:schemeClr val="lt1"/>
                </a:solidFill>
              </a:defRPr>
            </a:lvl9pPr>
          </a:lstStyle>
          <a:p>
            <a:endParaRPr/>
          </a:p>
        </p:txBody>
      </p:sp>
      <p:sp>
        <p:nvSpPr>
          <p:cNvPr id="119" name="Google Shape;119;p25"/>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0" name="Google Shape;120;p25"/>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25"/>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rue or False">
  <p:cSld name="True or False">
    <p:spTree>
      <p:nvGrpSpPr>
        <p:cNvPr id="1" name="Shape 122"/>
        <p:cNvGrpSpPr/>
        <p:nvPr/>
      </p:nvGrpSpPr>
      <p:grpSpPr>
        <a:xfrm>
          <a:off x="0" y="0"/>
          <a:ext cx="0" cy="0"/>
          <a:chOff x="0" y="0"/>
          <a:chExt cx="0" cy="0"/>
        </a:xfrm>
      </p:grpSpPr>
      <p:pic>
        <p:nvPicPr>
          <p:cNvPr id="123" name="Google Shape;123;p26"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24" name="Google Shape;124;p26"/>
          <p:cNvSpPr txBox="1">
            <a:spLocks noGrp="1"/>
          </p:cNvSpPr>
          <p:nvPr>
            <p:ph type="title"/>
          </p:nvPr>
        </p:nvSpPr>
        <p:spPr>
          <a:xfrm>
            <a:off x="685801" y="609601"/>
            <a:ext cx="10131427" cy="2743199"/>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600"/>
              <a:buFont typeface="Calibri"/>
              <a:buNone/>
              <a:defRPr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26"/>
          <p:cNvSpPr txBox="1">
            <a:spLocks noGrp="1"/>
          </p:cNvSpPr>
          <p:nvPr>
            <p:ph type="body" idx="1"/>
          </p:nvPr>
        </p:nvSpPr>
        <p:spPr>
          <a:xfrm>
            <a:off x="685801" y="3505200"/>
            <a:ext cx="10131428" cy="838200"/>
          </a:xfrm>
          <a:prstGeom prst="rect">
            <a:avLst/>
          </a:prstGeom>
          <a:noFill/>
          <a:ln>
            <a:noFill/>
          </a:ln>
        </p:spPr>
        <p:txBody>
          <a:bodyPr spcFirstLastPara="1" wrap="square" lIns="91425" tIns="45700" rIns="91425" bIns="45700" anchor="b" anchorCtr="0">
            <a:normAutofit/>
          </a:bodyPr>
          <a:lstStyle>
            <a:lvl1pPr marL="457200" lvl="0" indent="-228600" algn="l">
              <a:spcBef>
                <a:spcPts val="0"/>
              </a:spcBef>
              <a:spcAft>
                <a:spcPts val="0"/>
              </a:spcAft>
              <a:buSzPts val="2800"/>
              <a:buNone/>
              <a:defRPr sz="2800" b="0" cap="none">
                <a:solidFill>
                  <a:schemeClr val="lt1"/>
                </a:solidFill>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126" name="Google Shape;126;p26"/>
          <p:cNvSpPr txBox="1">
            <a:spLocks noGrp="1"/>
          </p:cNvSpPr>
          <p:nvPr>
            <p:ph type="body" idx="2"/>
          </p:nvPr>
        </p:nvSpPr>
        <p:spPr>
          <a:xfrm>
            <a:off x="685800" y="4343400"/>
            <a:ext cx="10131428" cy="1447800"/>
          </a:xfrm>
          <a:prstGeom prst="rect">
            <a:avLst/>
          </a:prstGeom>
          <a:noFill/>
          <a:ln>
            <a:noFill/>
          </a:ln>
        </p:spPr>
        <p:txBody>
          <a:bodyPr spcFirstLastPara="1" wrap="square" lIns="91425" tIns="45700" rIns="91425" bIns="45700" anchor="t" anchorCtr="0">
            <a:normAutofit/>
          </a:bodyPr>
          <a:lstStyle>
            <a:lvl1pPr marL="457200" lvl="0" indent="-228600" algn="l">
              <a:spcBef>
                <a:spcPts val="0"/>
              </a:spcBef>
              <a:spcAft>
                <a:spcPts val="0"/>
              </a:spcAft>
              <a:buSzPts val="1800"/>
              <a:buNone/>
              <a:defRPr sz="1800">
                <a:solidFill>
                  <a:schemeClr val="lt1"/>
                </a:solidFill>
              </a:defRPr>
            </a:lvl1pPr>
            <a:lvl2pPr marL="914400" lvl="1" indent="-228600" algn="l">
              <a:spcBef>
                <a:spcPts val="1000"/>
              </a:spcBef>
              <a:spcAft>
                <a:spcPts val="0"/>
              </a:spcAft>
              <a:buSzPts val="1800"/>
              <a:buNone/>
              <a:defRPr sz="1800">
                <a:solidFill>
                  <a:schemeClr val="lt1"/>
                </a:solidFill>
              </a:defRPr>
            </a:lvl2pPr>
            <a:lvl3pPr marL="1371600" lvl="2" indent="-228600" algn="l">
              <a:spcBef>
                <a:spcPts val="1000"/>
              </a:spcBef>
              <a:spcAft>
                <a:spcPts val="0"/>
              </a:spcAft>
              <a:buSzPts val="1600"/>
              <a:buNone/>
              <a:defRPr sz="1600">
                <a:solidFill>
                  <a:schemeClr val="lt1"/>
                </a:solidFill>
              </a:defRPr>
            </a:lvl3pPr>
            <a:lvl4pPr marL="1828800" lvl="3" indent="-228600" algn="l">
              <a:spcBef>
                <a:spcPts val="1000"/>
              </a:spcBef>
              <a:spcAft>
                <a:spcPts val="0"/>
              </a:spcAft>
              <a:buSzPts val="1400"/>
              <a:buNone/>
              <a:defRPr sz="1400">
                <a:solidFill>
                  <a:schemeClr val="lt1"/>
                </a:solidFill>
              </a:defRPr>
            </a:lvl4pPr>
            <a:lvl5pPr marL="2286000" lvl="4" indent="-228600" algn="l">
              <a:spcBef>
                <a:spcPts val="1000"/>
              </a:spcBef>
              <a:spcAft>
                <a:spcPts val="0"/>
              </a:spcAft>
              <a:buSzPts val="1400"/>
              <a:buNone/>
              <a:defRPr sz="1400">
                <a:solidFill>
                  <a:schemeClr val="lt1"/>
                </a:solidFill>
              </a:defRPr>
            </a:lvl5pPr>
            <a:lvl6pPr marL="2743200" lvl="5" indent="-228600" algn="l">
              <a:spcBef>
                <a:spcPts val="1000"/>
              </a:spcBef>
              <a:spcAft>
                <a:spcPts val="0"/>
              </a:spcAft>
              <a:buSzPts val="1400"/>
              <a:buNone/>
              <a:defRPr sz="1400">
                <a:solidFill>
                  <a:schemeClr val="lt1"/>
                </a:solidFill>
              </a:defRPr>
            </a:lvl6pPr>
            <a:lvl7pPr marL="3200400" lvl="6" indent="-228600" algn="l">
              <a:spcBef>
                <a:spcPts val="1000"/>
              </a:spcBef>
              <a:spcAft>
                <a:spcPts val="0"/>
              </a:spcAft>
              <a:buSzPts val="1400"/>
              <a:buNone/>
              <a:defRPr sz="1400">
                <a:solidFill>
                  <a:schemeClr val="lt1"/>
                </a:solidFill>
              </a:defRPr>
            </a:lvl7pPr>
            <a:lvl8pPr marL="3657600" lvl="7" indent="-228600" algn="l">
              <a:spcBef>
                <a:spcPts val="1000"/>
              </a:spcBef>
              <a:spcAft>
                <a:spcPts val="0"/>
              </a:spcAft>
              <a:buSzPts val="1400"/>
              <a:buNone/>
              <a:defRPr sz="1400">
                <a:solidFill>
                  <a:schemeClr val="lt1"/>
                </a:solidFill>
              </a:defRPr>
            </a:lvl8pPr>
            <a:lvl9pPr marL="4114800" lvl="8" indent="-228600" algn="l">
              <a:spcBef>
                <a:spcPts val="1000"/>
              </a:spcBef>
              <a:spcAft>
                <a:spcPts val="1000"/>
              </a:spcAft>
              <a:buSzPts val="1400"/>
              <a:buNone/>
              <a:defRPr sz="1400">
                <a:solidFill>
                  <a:schemeClr val="lt1"/>
                </a:solidFill>
              </a:defRPr>
            </a:lvl9pPr>
          </a:lstStyle>
          <a:p>
            <a:endParaRPr/>
          </a:p>
        </p:txBody>
      </p:sp>
      <p:sp>
        <p:nvSpPr>
          <p:cNvPr id="127" name="Google Shape;127;p26"/>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6"/>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26"/>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0"/>
        <p:cNvGrpSpPr/>
        <p:nvPr/>
      </p:nvGrpSpPr>
      <p:grpSpPr>
        <a:xfrm>
          <a:off x="0" y="0"/>
          <a:ext cx="0" cy="0"/>
          <a:chOff x="0" y="0"/>
          <a:chExt cx="0" cy="0"/>
        </a:xfrm>
      </p:grpSpPr>
      <p:pic>
        <p:nvPicPr>
          <p:cNvPr id="131" name="Google Shape;131;p27"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32" name="Google Shape;132;p27"/>
          <p:cNvSpPr txBox="1">
            <a:spLocks noGrp="1"/>
          </p:cNvSpPr>
          <p:nvPr>
            <p:ph type="body" idx="1"/>
          </p:nvPr>
        </p:nvSpPr>
        <p:spPr>
          <a:xfrm rot="5400000">
            <a:off x="3926947" y="-1099079"/>
            <a:ext cx="3649133" cy="10131425"/>
          </a:xfrm>
          <a:prstGeom prst="rect">
            <a:avLst/>
          </a:prstGeom>
          <a:noFill/>
          <a:ln>
            <a:noFill/>
          </a:ln>
        </p:spPr>
        <p:txBody>
          <a:bodyPr spcFirstLastPara="1" wrap="square" lIns="91425" tIns="45700" rIns="91425" bIns="45700" anchor="t" anchorCtr="0">
            <a:norm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133" name="Google Shape;133;p27"/>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4" name="Google Shape;134;p27"/>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27"/>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36" name="Google Shape;136;p27"/>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7"/>
        <p:cNvGrpSpPr/>
        <p:nvPr/>
      </p:nvGrpSpPr>
      <p:grpSpPr>
        <a:xfrm>
          <a:off x="0" y="0"/>
          <a:ext cx="0" cy="0"/>
          <a:chOff x="0" y="0"/>
          <a:chExt cx="0" cy="0"/>
        </a:xfrm>
      </p:grpSpPr>
      <p:pic>
        <p:nvPicPr>
          <p:cNvPr id="138" name="Google Shape;138;p28"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139" name="Google Shape;139;p28"/>
          <p:cNvSpPr txBox="1">
            <a:spLocks noGrp="1"/>
          </p:cNvSpPr>
          <p:nvPr>
            <p:ph type="title"/>
          </p:nvPr>
        </p:nvSpPr>
        <p:spPr>
          <a:xfrm rot="5400000">
            <a:off x="7147151" y="2121124"/>
            <a:ext cx="5181601" cy="2158552"/>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28"/>
          <p:cNvSpPr txBox="1">
            <a:spLocks noGrp="1"/>
          </p:cNvSpPr>
          <p:nvPr>
            <p:ph type="body" idx="1"/>
          </p:nvPr>
        </p:nvSpPr>
        <p:spPr>
          <a:xfrm rot="5400000">
            <a:off x="2011058" y="-715658"/>
            <a:ext cx="5181600" cy="7832116"/>
          </a:xfrm>
          <a:prstGeom prst="rect">
            <a:avLst/>
          </a:prstGeom>
          <a:noFill/>
          <a:ln>
            <a:noFill/>
          </a:ln>
        </p:spPr>
        <p:txBody>
          <a:bodyPr spcFirstLastPara="1" wrap="square" lIns="91425" tIns="45700" rIns="91425" bIns="45700" anchor="t" anchorCtr="0">
            <a:norm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141" name="Google Shape;141;p28"/>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28"/>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3" name="Google Shape;143;p28"/>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
        <p:cNvGrpSpPr/>
        <p:nvPr/>
      </p:nvGrpSpPr>
      <p:grpSpPr>
        <a:xfrm>
          <a:off x="0" y="0"/>
          <a:ext cx="0" cy="0"/>
          <a:chOff x="0" y="0"/>
          <a:chExt cx="0" cy="0"/>
        </a:xfrm>
      </p:grpSpPr>
      <p:pic>
        <p:nvPicPr>
          <p:cNvPr id="23" name="Google Shape;23;p13"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24" name="Google Shape;24;p13"/>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3"/>
          <p:cNvSpPr txBox="1">
            <a:spLocks noGrp="1"/>
          </p:cNvSpPr>
          <p:nvPr>
            <p:ph type="body" idx="1"/>
          </p:nvPr>
        </p:nvSpPr>
        <p:spPr>
          <a:xfrm>
            <a:off x="685801" y="2142067"/>
            <a:ext cx="10131425" cy="3649133"/>
          </a:xfrm>
          <a:prstGeom prst="rect">
            <a:avLst/>
          </a:prstGeom>
          <a:noFill/>
          <a:ln>
            <a:noFill/>
          </a:ln>
        </p:spPr>
        <p:txBody>
          <a:bodyPr spcFirstLastPara="1" wrap="square" lIns="91425" tIns="45700" rIns="91425" bIns="45700" anchor="ctr" anchorCtr="0">
            <a:norm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26" name="Google Shape;26;p13"/>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3"/>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3"/>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pic>
        <p:nvPicPr>
          <p:cNvPr id="30" name="Google Shape;30;p14"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31" name="Google Shape;31;p14"/>
          <p:cNvSpPr txBox="1">
            <a:spLocks noGrp="1"/>
          </p:cNvSpPr>
          <p:nvPr>
            <p:ph type="title"/>
          </p:nvPr>
        </p:nvSpPr>
        <p:spPr>
          <a:xfrm>
            <a:off x="685800" y="3308581"/>
            <a:ext cx="10131427" cy="1468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4000"/>
              <a:buFont typeface="Calibri"/>
              <a:buNone/>
              <a:defRPr sz="4000" b="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4"/>
          <p:cNvSpPr txBox="1">
            <a:spLocks noGrp="1"/>
          </p:cNvSpPr>
          <p:nvPr>
            <p:ph type="body" idx="1"/>
          </p:nvPr>
        </p:nvSpPr>
        <p:spPr>
          <a:xfrm>
            <a:off x="685799" y="4777381"/>
            <a:ext cx="10131428" cy="860400"/>
          </a:xfrm>
          <a:prstGeom prst="rect">
            <a:avLst/>
          </a:prstGeom>
          <a:noFill/>
          <a:ln>
            <a:noFill/>
          </a:ln>
        </p:spPr>
        <p:txBody>
          <a:bodyPr spcFirstLastPara="1" wrap="square" lIns="91425" tIns="45700" rIns="91425" bIns="45700" anchor="t" anchorCtr="0">
            <a:normAutofit/>
          </a:bodyPr>
          <a:lstStyle>
            <a:lvl1pPr marL="457200" lvl="0" indent="-228600" algn="l">
              <a:spcBef>
                <a:spcPts val="0"/>
              </a:spcBef>
              <a:spcAft>
                <a:spcPts val="0"/>
              </a:spcAft>
              <a:buSzPts val="2000"/>
              <a:buNone/>
              <a:defRPr sz="2000" cap="none">
                <a:solidFill>
                  <a:schemeClr val="lt1"/>
                </a:solidFill>
              </a:defRPr>
            </a:lvl1pPr>
            <a:lvl2pPr marL="914400" lvl="1" indent="-228600" algn="l">
              <a:spcBef>
                <a:spcPts val="1000"/>
              </a:spcBef>
              <a:spcAft>
                <a:spcPts val="0"/>
              </a:spcAft>
              <a:buSzPts val="1800"/>
              <a:buNone/>
              <a:defRPr sz="1800">
                <a:solidFill>
                  <a:schemeClr val="lt1"/>
                </a:solidFill>
              </a:defRPr>
            </a:lvl2pPr>
            <a:lvl3pPr marL="1371600" lvl="2" indent="-228600" algn="l">
              <a:spcBef>
                <a:spcPts val="1000"/>
              </a:spcBef>
              <a:spcAft>
                <a:spcPts val="0"/>
              </a:spcAft>
              <a:buSzPts val="1600"/>
              <a:buNone/>
              <a:defRPr sz="1600">
                <a:solidFill>
                  <a:schemeClr val="lt1"/>
                </a:solidFill>
              </a:defRPr>
            </a:lvl3pPr>
            <a:lvl4pPr marL="1828800" lvl="3" indent="-228600" algn="l">
              <a:spcBef>
                <a:spcPts val="1000"/>
              </a:spcBef>
              <a:spcAft>
                <a:spcPts val="0"/>
              </a:spcAft>
              <a:buSzPts val="1400"/>
              <a:buNone/>
              <a:defRPr sz="1400">
                <a:solidFill>
                  <a:schemeClr val="lt1"/>
                </a:solidFill>
              </a:defRPr>
            </a:lvl4pPr>
            <a:lvl5pPr marL="2286000" lvl="4" indent="-228600" algn="l">
              <a:spcBef>
                <a:spcPts val="1000"/>
              </a:spcBef>
              <a:spcAft>
                <a:spcPts val="0"/>
              </a:spcAft>
              <a:buSzPts val="1400"/>
              <a:buNone/>
              <a:defRPr sz="1400">
                <a:solidFill>
                  <a:schemeClr val="lt1"/>
                </a:solidFill>
              </a:defRPr>
            </a:lvl5pPr>
            <a:lvl6pPr marL="2743200" lvl="5" indent="-228600" algn="l">
              <a:spcBef>
                <a:spcPts val="1000"/>
              </a:spcBef>
              <a:spcAft>
                <a:spcPts val="0"/>
              </a:spcAft>
              <a:buSzPts val="1400"/>
              <a:buNone/>
              <a:defRPr sz="1400">
                <a:solidFill>
                  <a:schemeClr val="lt1"/>
                </a:solidFill>
              </a:defRPr>
            </a:lvl6pPr>
            <a:lvl7pPr marL="3200400" lvl="6" indent="-228600" algn="l">
              <a:spcBef>
                <a:spcPts val="1000"/>
              </a:spcBef>
              <a:spcAft>
                <a:spcPts val="0"/>
              </a:spcAft>
              <a:buSzPts val="1400"/>
              <a:buNone/>
              <a:defRPr sz="1400">
                <a:solidFill>
                  <a:schemeClr val="lt1"/>
                </a:solidFill>
              </a:defRPr>
            </a:lvl7pPr>
            <a:lvl8pPr marL="3657600" lvl="7" indent="-228600" algn="l">
              <a:spcBef>
                <a:spcPts val="1000"/>
              </a:spcBef>
              <a:spcAft>
                <a:spcPts val="0"/>
              </a:spcAft>
              <a:buSzPts val="1400"/>
              <a:buNone/>
              <a:defRPr sz="1400">
                <a:solidFill>
                  <a:schemeClr val="lt1"/>
                </a:solidFill>
              </a:defRPr>
            </a:lvl8pPr>
            <a:lvl9pPr marL="4114800" lvl="8" indent="-228600" algn="l">
              <a:spcBef>
                <a:spcPts val="1000"/>
              </a:spcBef>
              <a:spcAft>
                <a:spcPts val="1000"/>
              </a:spcAft>
              <a:buSzPts val="1400"/>
              <a:buNone/>
              <a:defRPr sz="1400">
                <a:solidFill>
                  <a:schemeClr val="lt1"/>
                </a:solidFill>
              </a:defRPr>
            </a:lvl9pPr>
          </a:lstStyle>
          <a:p>
            <a:endParaRPr/>
          </a:p>
        </p:txBody>
      </p:sp>
      <p:sp>
        <p:nvSpPr>
          <p:cNvPr id="33" name="Google Shape;33;p14"/>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4"/>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4"/>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6"/>
        <p:cNvGrpSpPr/>
        <p:nvPr/>
      </p:nvGrpSpPr>
      <p:grpSpPr>
        <a:xfrm>
          <a:off x="0" y="0"/>
          <a:ext cx="0" cy="0"/>
          <a:chOff x="0" y="0"/>
          <a:chExt cx="0" cy="0"/>
        </a:xfrm>
      </p:grpSpPr>
      <p:pic>
        <p:nvPicPr>
          <p:cNvPr id="37" name="Google Shape;37;p15"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38" name="Google Shape;38;p15"/>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15"/>
          <p:cNvSpPr txBox="1">
            <a:spLocks noGrp="1"/>
          </p:cNvSpPr>
          <p:nvPr>
            <p:ph type="body" idx="1"/>
          </p:nvPr>
        </p:nvSpPr>
        <p:spPr>
          <a:xfrm>
            <a:off x="685802" y="2142067"/>
            <a:ext cx="4995334" cy="3649134"/>
          </a:xfrm>
          <a:prstGeom prst="rect">
            <a:avLst/>
          </a:prstGeom>
          <a:noFill/>
          <a:ln>
            <a:noFill/>
          </a:ln>
        </p:spPr>
        <p:txBody>
          <a:bodyPr spcFirstLastPara="1" wrap="square" lIns="91425" tIns="45700" rIns="91425" bIns="45700" anchor="ctr" anchorCtr="0">
            <a:norm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40" name="Google Shape;40;p15"/>
          <p:cNvSpPr txBox="1">
            <a:spLocks noGrp="1"/>
          </p:cNvSpPr>
          <p:nvPr>
            <p:ph type="body" idx="2"/>
          </p:nvPr>
        </p:nvSpPr>
        <p:spPr>
          <a:xfrm>
            <a:off x="5821895" y="2142067"/>
            <a:ext cx="4995332" cy="3649133"/>
          </a:xfrm>
          <a:prstGeom prst="rect">
            <a:avLst/>
          </a:prstGeom>
          <a:noFill/>
          <a:ln>
            <a:noFill/>
          </a:ln>
        </p:spPr>
        <p:txBody>
          <a:bodyPr spcFirstLastPara="1" wrap="square" lIns="91425" tIns="45700" rIns="91425" bIns="45700" anchor="ctr" anchorCtr="0">
            <a:norm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41" name="Google Shape;41;p15"/>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5"/>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5"/>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16"/>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3600"/>
              <a:buFont typeface="Calibri"/>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6"/>
          <p:cNvSpPr txBox="1">
            <a:spLocks noGrp="1"/>
          </p:cNvSpPr>
          <p:nvPr>
            <p:ph type="body" idx="1"/>
          </p:nvPr>
        </p:nvSpPr>
        <p:spPr>
          <a:xfrm>
            <a:off x="973670" y="2218267"/>
            <a:ext cx="4709054" cy="576262"/>
          </a:xfrm>
          <a:prstGeom prst="rect">
            <a:avLst/>
          </a:prstGeom>
          <a:noFill/>
          <a:ln>
            <a:noFill/>
          </a:ln>
        </p:spPr>
        <p:txBody>
          <a:bodyPr spcFirstLastPara="1" wrap="square" lIns="91425" tIns="45700" rIns="91425" bIns="45700" anchor="b" anchorCtr="0">
            <a:noAutofit/>
          </a:bodyPr>
          <a:lstStyle>
            <a:lvl1pPr marL="457200" lvl="0" indent="-228600" algn="l">
              <a:spcBef>
                <a:spcPts val="0"/>
              </a:spcBef>
              <a:spcAft>
                <a:spcPts val="0"/>
              </a:spcAft>
              <a:buSzPts val="2800"/>
              <a:buNone/>
              <a:defRPr sz="2800" b="0"/>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1000"/>
              </a:spcAft>
              <a:buSzPts val="1600"/>
              <a:buNone/>
              <a:defRPr sz="1600" b="1"/>
            </a:lvl9pPr>
          </a:lstStyle>
          <a:p>
            <a:endParaRPr/>
          </a:p>
        </p:txBody>
      </p:sp>
      <p:sp>
        <p:nvSpPr>
          <p:cNvPr id="47" name="Google Shape;47;p16"/>
          <p:cNvSpPr txBox="1">
            <a:spLocks noGrp="1"/>
          </p:cNvSpPr>
          <p:nvPr>
            <p:ph type="body" idx="2"/>
          </p:nvPr>
        </p:nvSpPr>
        <p:spPr>
          <a:xfrm>
            <a:off x="685801" y="2870201"/>
            <a:ext cx="4996923" cy="2920998"/>
          </a:xfrm>
          <a:prstGeom prst="rect">
            <a:avLst/>
          </a:prstGeom>
          <a:noFill/>
          <a:ln>
            <a:noFill/>
          </a:ln>
        </p:spPr>
        <p:txBody>
          <a:bodyPr spcFirstLastPara="1" wrap="square" lIns="91425" tIns="45700" rIns="91425" bIns="45700" anchor="t" anchorCtr="0">
            <a:norm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48" name="Google Shape;48;p16"/>
          <p:cNvSpPr txBox="1">
            <a:spLocks noGrp="1"/>
          </p:cNvSpPr>
          <p:nvPr>
            <p:ph type="body" idx="3"/>
          </p:nvPr>
        </p:nvSpPr>
        <p:spPr>
          <a:xfrm>
            <a:off x="6096003" y="2226734"/>
            <a:ext cx="4722813" cy="576262"/>
          </a:xfrm>
          <a:prstGeom prst="rect">
            <a:avLst/>
          </a:prstGeom>
          <a:noFill/>
          <a:ln>
            <a:noFill/>
          </a:ln>
        </p:spPr>
        <p:txBody>
          <a:bodyPr spcFirstLastPara="1" wrap="square" lIns="91425" tIns="45700" rIns="91425" bIns="45700" anchor="b" anchorCtr="0">
            <a:noAutofit/>
          </a:bodyPr>
          <a:lstStyle>
            <a:lvl1pPr marL="457200" lvl="0" indent="-228600" algn="l">
              <a:spcBef>
                <a:spcPts val="0"/>
              </a:spcBef>
              <a:spcAft>
                <a:spcPts val="0"/>
              </a:spcAft>
              <a:buSzPts val="2800"/>
              <a:buNone/>
              <a:defRPr sz="2800" b="0"/>
            </a:lvl1pPr>
            <a:lvl2pPr marL="914400" lvl="1" indent="-228600" algn="l">
              <a:spcBef>
                <a:spcPts val="1000"/>
              </a:spcBef>
              <a:spcAft>
                <a:spcPts val="0"/>
              </a:spcAft>
              <a:buSzPts val="2000"/>
              <a:buNone/>
              <a:defRPr sz="2000" b="1"/>
            </a:lvl2pPr>
            <a:lvl3pPr marL="1371600" lvl="2" indent="-228600" algn="l">
              <a:spcBef>
                <a:spcPts val="1000"/>
              </a:spcBef>
              <a:spcAft>
                <a:spcPts val="0"/>
              </a:spcAft>
              <a:buSzPts val="1800"/>
              <a:buNone/>
              <a:defRPr sz="1800" b="1"/>
            </a:lvl3pPr>
            <a:lvl4pPr marL="1828800" lvl="3" indent="-228600" algn="l">
              <a:spcBef>
                <a:spcPts val="1000"/>
              </a:spcBef>
              <a:spcAft>
                <a:spcPts val="0"/>
              </a:spcAft>
              <a:buSzPts val="1600"/>
              <a:buNone/>
              <a:defRPr sz="1600" b="1"/>
            </a:lvl4pPr>
            <a:lvl5pPr marL="2286000" lvl="4" indent="-228600" algn="l">
              <a:spcBef>
                <a:spcPts val="1000"/>
              </a:spcBef>
              <a:spcAft>
                <a:spcPts val="0"/>
              </a:spcAft>
              <a:buSzPts val="1600"/>
              <a:buNone/>
              <a:defRPr sz="1600" b="1"/>
            </a:lvl5pPr>
            <a:lvl6pPr marL="2743200" lvl="5" indent="-228600" algn="l">
              <a:spcBef>
                <a:spcPts val="1000"/>
              </a:spcBef>
              <a:spcAft>
                <a:spcPts val="0"/>
              </a:spcAft>
              <a:buSzPts val="1600"/>
              <a:buNone/>
              <a:defRPr sz="1600" b="1"/>
            </a:lvl6pPr>
            <a:lvl7pPr marL="3200400" lvl="6" indent="-228600" algn="l">
              <a:spcBef>
                <a:spcPts val="1000"/>
              </a:spcBef>
              <a:spcAft>
                <a:spcPts val="0"/>
              </a:spcAft>
              <a:buSzPts val="1600"/>
              <a:buNone/>
              <a:defRPr sz="1600" b="1"/>
            </a:lvl7pPr>
            <a:lvl8pPr marL="3657600" lvl="7" indent="-228600" algn="l">
              <a:spcBef>
                <a:spcPts val="1000"/>
              </a:spcBef>
              <a:spcAft>
                <a:spcPts val="0"/>
              </a:spcAft>
              <a:buSzPts val="1600"/>
              <a:buNone/>
              <a:defRPr sz="1600" b="1"/>
            </a:lvl8pPr>
            <a:lvl9pPr marL="4114800" lvl="8" indent="-228600" algn="l">
              <a:spcBef>
                <a:spcPts val="1000"/>
              </a:spcBef>
              <a:spcAft>
                <a:spcPts val="1000"/>
              </a:spcAft>
              <a:buSzPts val="1600"/>
              <a:buNone/>
              <a:defRPr sz="1600" b="1"/>
            </a:lvl9pPr>
          </a:lstStyle>
          <a:p>
            <a:endParaRPr/>
          </a:p>
        </p:txBody>
      </p:sp>
      <p:sp>
        <p:nvSpPr>
          <p:cNvPr id="49" name="Google Shape;49;p16"/>
          <p:cNvSpPr txBox="1">
            <a:spLocks noGrp="1"/>
          </p:cNvSpPr>
          <p:nvPr>
            <p:ph type="body" idx="4"/>
          </p:nvPr>
        </p:nvSpPr>
        <p:spPr>
          <a:xfrm>
            <a:off x="5823483" y="2870201"/>
            <a:ext cx="4995334" cy="2920998"/>
          </a:xfrm>
          <a:prstGeom prst="rect">
            <a:avLst/>
          </a:prstGeom>
          <a:noFill/>
          <a:ln>
            <a:noFill/>
          </a:ln>
        </p:spPr>
        <p:txBody>
          <a:bodyPr spcFirstLastPara="1" wrap="square" lIns="91425" tIns="45700" rIns="91425" bIns="45700" anchor="t" anchorCtr="0">
            <a:norm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50" name="Google Shape;50;p16"/>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6"/>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6"/>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pic>
        <p:nvPicPr>
          <p:cNvPr id="54" name="Google Shape;54;p17"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55" name="Google Shape;55;p17"/>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7"/>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7"/>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7"/>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9"/>
        <p:cNvGrpSpPr/>
        <p:nvPr/>
      </p:nvGrpSpPr>
      <p:grpSpPr>
        <a:xfrm>
          <a:off x="0" y="0"/>
          <a:ext cx="0" cy="0"/>
          <a:chOff x="0" y="0"/>
          <a:chExt cx="0" cy="0"/>
        </a:xfrm>
      </p:grpSpPr>
      <p:pic>
        <p:nvPicPr>
          <p:cNvPr id="60" name="Google Shape;60;p18"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61" name="Google Shape;61;p18"/>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8"/>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8"/>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4"/>
        <p:cNvGrpSpPr/>
        <p:nvPr/>
      </p:nvGrpSpPr>
      <p:grpSpPr>
        <a:xfrm>
          <a:off x="0" y="0"/>
          <a:ext cx="0" cy="0"/>
          <a:chOff x="0" y="0"/>
          <a:chExt cx="0" cy="0"/>
        </a:xfrm>
      </p:grpSpPr>
      <p:pic>
        <p:nvPicPr>
          <p:cNvPr id="65" name="Google Shape;65;p19"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66" name="Google Shape;66;p19"/>
          <p:cNvSpPr txBox="1">
            <a:spLocks noGrp="1"/>
          </p:cNvSpPr>
          <p:nvPr>
            <p:ph type="title"/>
          </p:nvPr>
        </p:nvSpPr>
        <p:spPr>
          <a:xfrm>
            <a:off x="685800" y="2074333"/>
            <a:ext cx="3680885" cy="13716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400"/>
              <a:buFont typeface="Calibri"/>
              <a:buNone/>
              <a:defRPr sz="24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9"/>
          <p:cNvSpPr txBox="1">
            <a:spLocks noGrp="1"/>
          </p:cNvSpPr>
          <p:nvPr>
            <p:ph type="body" idx="1"/>
          </p:nvPr>
        </p:nvSpPr>
        <p:spPr>
          <a:xfrm>
            <a:off x="4648201" y="609601"/>
            <a:ext cx="6169026" cy="5181600"/>
          </a:xfrm>
          <a:prstGeom prst="rect">
            <a:avLst/>
          </a:prstGeom>
          <a:noFill/>
          <a:ln>
            <a:noFill/>
          </a:ln>
        </p:spPr>
        <p:txBody>
          <a:bodyPr spcFirstLastPara="1" wrap="square" lIns="91425" tIns="45700" rIns="91425" bIns="45700" anchor="ctr" anchorCtr="0">
            <a:normAutofit/>
          </a:bodyPr>
          <a:lstStyle>
            <a:lvl1pPr marL="457200" lvl="0" indent="-342900" algn="l">
              <a:spcBef>
                <a:spcPts val="0"/>
              </a:spcBef>
              <a:spcAft>
                <a:spcPts val="0"/>
              </a:spcAft>
              <a:buSzPts val="1800"/>
              <a:buChar char="•"/>
              <a:defRPr/>
            </a:lvl1pPr>
            <a:lvl2pPr marL="914400" lvl="1" indent="-342900" algn="l">
              <a:spcBef>
                <a:spcPts val="1000"/>
              </a:spcBef>
              <a:spcAft>
                <a:spcPts val="0"/>
              </a:spcAft>
              <a:buSzPts val="1800"/>
              <a:buChar char="•"/>
              <a:defRPr/>
            </a:lvl2pPr>
            <a:lvl3pPr marL="1371600" lvl="2" indent="-342900" algn="l">
              <a:spcBef>
                <a:spcPts val="1000"/>
              </a:spcBef>
              <a:spcAft>
                <a:spcPts val="0"/>
              </a:spcAft>
              <a:buSzPts val="1800"/>
              <a:buChar char="•"/>
              <a:defRPr/>
            </a:lvl3pPr>
            <a:lvl4pPr marL="1828800" lvl="3" indent="-342900" algn="l">
              <a:spcBef>
                <a:spcPts val="1000"/>
              </a:spcBef>
              <a:spcAft>
                <a:spcPts val="0"/>
              </a:spcAft>
              <a:buSzPts val="1800"/>
              <a:buChar char="•"/>
              <a:defRPr/>
            </a:lvl4pPr>
            <a:lvl5pPr marL="2286000" lvl="4" indent="-342900" algn="l">
              <a:spcBef>
                <a:spcPts val="1000"/>
              </a:spcBef>
              <a:spcAft>
                <a:spcPts val="0"/>
              </a:spcAft>
              <a:buSzPts val="1800"/>
              <a:buChar char="•"/>
              <a:defRPr/>
            </a:lvl5pPr>
            <a:lvl6pPr marL="2743200" lvl="5" indent="-342900" algn="l">
              <a:spcBef>
                <a:spcPts val="1000"/>
              </a:spcBef>
              <a:spcAft>
                <a:spcPts val="0"/>
              </a:spcAft>
              <a:buSzPts val="1800"/>
              <a:buChar char="•"/>
              <a:defRPr/>
            </a:lvl6pPr>
            <a:lvl7pPr marL="3200400" lvl="6" indent="-342900" algn="l">
              <a:spcBef>
                <a:spcPts val="1000"/>
              </a:spcBef>
              <a:spcAft>
                <a:spcPts val="0"/>
              </a:spcAft>
              <a:buSzPts val="1800"/>
              <a:buChar char="•"/>
              <a:defRPr/>
            </a:lvl7pPr>
            <a:lvl8pPr marL="3657600" lvl="7" indent="-342900" algn="l">
              <a:spcBef>
                <a:spcPts val="1000"/>
              </a:spcBef>
              <a:spcAft>
                <a:spcPts val="0"/>
              </a:spcAft>
              <a:buSzPts val="1800"/>
              <a:buChar char="•"/>
              <a:defRPr/>
            </a:lvl8pPr>
            <a:lvl9pPr marL="4114800" lvl="8" indent="-342900" algn="l">
              <a:spcBef>
                <a:spcPts val="1000"/>
              </a:spcBef>
              <a:spcAft>
                <a:spcPts val="1000"/>
              </a:spcAft>
              <a:buSzPts val="1800"/>
              <a:buChar char="•"/>
              <a:defRPr/>
            </a:lvl9pPr>
          </a:lstStyle>
          <a:p>
            <a:endParaRPr/>
          </a:p>
        </p:txBody>
      </p:sp>
      <p:sp>
        <p:nvSpPr>
          <p:cNvPr id="68" name="Google Shape;68;p19"/>
          <p:cNvSpPr txBox="1">
            <a:spLocks noGrp="1"/>
          </p:cNvSpPr>
          <p:nvPr>
            <p:ph type="body" idx="2"/>
          </p:nvPr>
        </p:nvSpPr>
        <p:spPr>
          <a:xfrm>
            <a:off x="685800" y="3445933"/>
            <a:ext cx="3680885" cy="1828800"/>
          </a:xfrm>
          <a:prstGeom prst="rect">
            <a:avLst/>
          </a:prstGeom>
          <a:noFill/>
          <a:ln>
            <a:noFill/>
          </a:ln>
        </p:spPr>
        <p:txBody>
          <a:bodyPr spcFirstLastPara="1" wrap="square" lIns="91425" tIns="45700" rIns="91425" bIns="45700" anchor="t" anchorCtr="0">
            <a:normAutofit/>
          </a:bodyPr>
          <a:lstStyle>
            <a:lvl1pPr marL="457200" lvl="0" indent="-228600" algn="l">
              <a:spcBef>
                <a:spcPts val="0"/>
              </a:spcBef>
              <a:spcAft>
                <a:spcPts val="0"/>
              </a:spcAft>
              <a:buSzPts val="1600"/>
              <a:buNone/>
              <a:defRPr sz="16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1000"/>
              </a:spcAft>
              <a:buSzPts val="900"/>
              <a:buNone/>
              <a:defRPr sz="900"/>
            </a:lvl9pPr>
          </a:lstStyle>
          <a:p>
            <a:endParaRPr/>
          </a:p>
        </p:txBody>
      </p:sp>
      <p:sp>
        <p:nvSpPr>
          <p:cNvPr id="69" name="Google Shape;69;p19"/>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9"/>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9"/>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2"/>
        <p:cNvGrpSpPr/>
        <p:nvPr/>
      </p:nvGrpSpPr>
      <p:grpSpPr>
        <a:xfrm>
          <a:off x="0" y="0"/>
          <a:ext cx="0" cy="0"/>
          <a:chOff x="0" y="0"/>
          <a:chExt cx="0" cy="0"/>
        </a:xfrm>
      </p:grpSpPr>
      <p:pic>
        <p:nvPicPr>
          <p:cNvPr id="73" name="Google Shape;73;p20" descr="Celestia-R1---OverlayContentHD.png"/>
          <p:cNvPicPr preferRelativeResize="0"/>
          <p:nvPr/>
        </p:nvPicPr>
        <p:blipFill rotWithShape="1">
          <a:blip r:embed="rId2">
            <a:alphaModFix/>
          </a:blip>
          <a:srcRect/>
          <a:stretch/>
        </p:blipFill>
        <p:spPr>
          <a:xfrm>
            <a:off x="0" y="0"/>
            <a:ext cx="12188825" cy="6856214"/>
          </a:xfrm>
          <a:prstGeom prst="rect">
            <a:avLst/>
          </a:prstGeom>
          <a:noFill/>
          <a:ln>
            <a:noFill/>
          </a:ln>
        </p:spPr>
      </p:pic>
      <p:sp>
        <p:nvSpPr>
          <p:cNvPr id="74" name="Google Shape;74;p20"/>
          <p:cNvSpPr txBox="1">
            <a:spLocks noGrp="1"/>
          </p:cNvSpPr>
          <p:nvPr>
            <p:ph type="title"/>
          </p:nvPr>
        </p:nvSpPr>
        <p:spPr>
          <a:xfrm>
            <a:off x="685800" y="1600200"/>
            <a:ext cx="6164653" cy="13716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2800"/>
              <a:buFont typeface="Calibri"/>
              <a:buNone/>
              <a:defRPr sz="28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0"/>
          <p:cNvSpPr>
            <a:spLocks noGrp="1"/>
          </p:cNvSpPr>
          <p:nvPr>
            <p:ph type="pic" idx="2"/>
          </p:nvPr>
        </p:nvSpPr>
        <p:spPr>
          <a:xfrm>
            <a:off x="7536253" y="914400"/>
            <a:ext cx="3280974" cy="4572000"/>
          </a:xfrm>
          <a:prstGeom prst="roundRect">
            <a:avLst>
              <a:gd name="adj" fmla="val 4280"/>
            </a:avLst>
          </a:prstGeom>
          <a:noFill/>
          <a:ln w="50800" cap="sq" cmpd="dbl">
            <a:solidFill>
              <a:srgbClr val="FFFFFF"/>
            </a:solidFill>
            <a:prstDash val="solid"/>
            <a:miter lim="800000"/>
            <a:headEnd type="none" w="sm" len="sm"/>
            <a:tailEnd type="none" w="sm" len="sm"/>
          </a:ln>
          <a:effectLst>
            <a:outerShdw blurRad="254000" algn="tl" rotWithShape="0">
              <a:srgbClr val="000000">
                <a:alpha val="42745"/>
              </a:srgbClr>
            </a:outerShdw>
          </a:effectLst>
        </p:spPr>
      </p:sp>
      <p:sp>
        <p:nvSpPr>
          <p:cNvPr id="76" name="Google Shape;76;p20"/>
          <p:cNvSpPr txBox="1">
            <a:spLocks noGrp="1"/>
          </p:cNvSpPr>
          <p:nvPr>
            <p:ph type="body" idx="1"/>
          </p:nvPr>
        </p:nvSpPr>
        <p:spPr>
          <a:xfrm>
            <a:off x="685800" y="2971800"/>
            <a:ext cx="6164653" cy="1828800"/>
          </a:xfrm>
          <a:prstGeom prst="rect">
            <a:avLst/>
          </a:prstGeom>
          <a:noFill/>
          <a:ln>
            <a:noFill/>
          </a:ln>
        </p:spPr>
        <p:txBody>
          <a:bodyPr spcFirstLastPara="1" wrap="square" lIns="91425" tIns="45700" rIns="91425" bIns="45700" anchor="t" anchorCtr="0">
            <a:normAutofit/>
          </a:bodyPr>
          <a:lstStyle>
            <a:lvl1pPr marL="457200" lvl="0" indent="-228600" algn="l">
              <a:spcBef>
                <a:spcPts val="0"/>
              </a:spcBef>
              <a:spcAft>
                <a:spcPts val="0"/>
              </a:spcAft>
              <a:buSzPts val="1800"/>
              <a:buNone/>
              <a:defRPr sz="1800"/>
            </a:lvl1pPr>
            <a:lvl2pPr marL="914400" lvl="1" indent="-228600" algn="l">
              <a:spcBef>
                <a:spcPts val="1000"/>
              </a:spcBef>
              <a:spcAft>
                <a:spcPts val="0"/>
              </a:spcAft>
              <a:buSzPts val="1200"/>
              <a:buNone/>
              <a:defRPr sz="1200"/>
            </a:lvl2pPr>
            <a:lvl3pPr marL="1371600" lvl="2" indent="-228600" algn="l">
              <a:spcBef>
                <a:spcPts val="1000"/>
              </a:spcBef>
              <a:spcAft>
                <a:spcPts val="0"/>
              </a:spcAft>
              <a:buSzPts val="1000"/>
              <a:buNone/>
              <a:defRPr sz="1000"/>
            </a:lvl3pPr>
            <a:lvl4pPr marL="1828800" lvl="3" indent="-228600" algn="l">
              <a:spcBef>
                <a:spcPts val="1000"/>
              </a:spcBef>
              <a:spcAft>
                <a:spcPts val="0"/>
              </a:spcAft>
              <a:buSzPts val="900"/>
              <a:buNone/>
              <a:defRPr sz="900"/>
            </a:lvl4pPr>
            <a:lvl5pPr marL="2286000" lvl="4" indent="-228600" algn="l">
              <a:spcBef>
                <a:spcPts val="1000"/>
              </a:spcBef>
              <a:spcAft>
                <a:spcPts val="0"/>
              </a:spcAft>
              <a:buSzPts val="900"/>
              <a:buNone/>
              <a:defRPr sz="900"/>
            </a:lvl5pPr>
            <a:lvl6pPr marL="2743200" lvl="5" indent="-228600" algn="l">
              <a:spcBef>
                <a:spcPts val="1000"/>
              </a:spcBef>
              <a:spcAft>
                <a:spcPts val="0"/>
              </a:spcAft>
              <a:buSzPts val="900"/>
              <a:buNone/>
              <a:defRPr sz="900"/>
            </a:lvl6pPr>
            <a:lvl7pPr marL="3200400" lvl="6" indent="-228600" algn="l">
              <a:spcBef>
                <a:spcPts val="1000"/>
              </a:spcBef>
              <a:spcAft>
                <a:spcPts val="0"/>
              </a:spcAft>
              <a:buSzPts val="900"/>
              <a:buNone/>
              <a:defRPr sz="900"/>
            </a:lvl7pPr>
            <a:lvl8pPr marL="3657600" lvl="7" indent="-228600" algn="l">
              <a:spcBef>
                <a:spcPts val="1000"/>
              </a:spcBef>
              <a:spcAft>
                <a:spcPts val="0"/>
              </a:spcAft>
              <a:buSzPts val="900"/>
              <a:buNone/>
              <a:defRPr sz="900"/>
            </a:lvl8pPr>
            <a:lvl9pPr marL="4114800" lvl="8" indent="-228600" algn="l">
              <a:spcBef>
                <a:spcPts val="1000"/>
              </a:spcBef>
              <a:spcAft>
                <a:spcPts val="1000"/>
              </a:spcAft>
              <a:buSzPts val="900"/>
              <a:buNone/>
              <a:defRPr sz="900"/>
            </a:lvl9pPr>
          </a:lstStyle>
          <a:p>
            <a:endParaRPr/>
          </a:p>
        </p:txBody>
      </p:sp>
      <p:sp>
        <p:nvSpPr>
          <p:cNvPr id="77" name="Google Shape;77;p20"/>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0"/>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0"/>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9"/>
        <p:cNvGrpSpPr/>
        <p:nvPr/>
      </p:nvGrpSpPr>
      <p:grpSpPr>
        <a:xfrm>
          <a:off x="0" y="0"/>
          <a:ext cx="0" cy="0"/>
          <a:chOff x="0" y="0"/>
          <a:chExt cx="0" cy="0"/>
        </a:xfrm>
      </p:grpSpPr>
      <p:sp>
        <p:nvSpPr>
          <p:cNvPr id="10" name="Google Shape;10;p11"/>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lvl1pPr marR="0" lvl="0" algn="l" rtl="0">
              <a:spcBef>
                <a:spcPts val="0"/>
              </a:spcBef>
              <a:spcAft>
                <a:spcPts val="0"/>
              </a:spcAft>
              <a:buClr>
                <a:schemeClr val="lt1"/>
              </a:buClr>
              <a:buSzPts val="3600"/>
              <a:buFont typeface="Calibri"/>
              <a:buNone/>
              <a:defRPr sz="36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2"/>
                </a:solidFill>
              </a:defRPr>
            </a:lvl2pPr>
            <a:lvl3pPr marR="0" lvl="2" algn="l" rtl="0">
              <a:spcBef>
                <a:spcPts val="0"/>
              </a:spcBef>
              <a:spcAft>
                <a:spcPts val="0"/>
              </a:spcAft>
              <a:buSzPts val="1400"/>
              <a:buNone/>
              <a:defRPr sz="1800" b="0" i="0" u="none" strike="noStrike" cap="none">
                <a:solidFill>
                  <a:schemeClr val="lt2"/>
                </a:solidFill>
              </a:defRPr>
            </a:lvl3pPr>
            <a:lvl4pPr marR="0" lvl="3" algn="l" rtl="0">
              <a:spcBef>
                <a:spcPts val="0"/>
              </a:spcBef>
              <a:spcAft>
                <a:spcPts val="0"/>
              </a:spcAft>
              <a:buSzPts val="1400"/>
              <a:buNone/>
              <a:defRPr sz="1800" b="0" i="0" u="none" strike="noStrike" cap="none">
                <a:solidFill>
                  <a:schemeClr val="lt2"/>
                </a:solidFill>
              </a:defRPr>
            </a:lvl4pPr>
            <a:lvl5pPr marR="0" lvl="4" algn="l" rtl="0">
              <a:spcBef>
                <a:spcPts val="0"/>
              </a:spcBef>
              <a:spcAft>
                <a:spcPts val="0"/>
              </a:spcAft>
              <a:buSzPts val="1400"/>
              <a:buNone/>
              <a:defRPr sz="1800" b="0" i="0" u="none" strike="noStrike" cap="none">
                <a:solidFill>
                  <a:schemeClr val="lt2"/>
                </a:solidFill>
              </a:defRPr>
            </a:lvl5pPr>
            <a:lvl6pPr marR="0" lvl="5" algn="l" rtl="0">
              <a:spcBef>
                <a:spcPts val="0"/>
              </a:spcBef>
              <a:spcAft>
                <a:spcPts val="0"/>
              </a:spcAft>
              <a:buSzPts val="1400"/>
              <a:buNone/>
              <a:defRPr sz="1800" b="0" i="0" u="none" strike="noStrike" cap="none">
                <a:solidFill>
                  <a:schemeClr val="lt2"/>
                </a:solidFill>
              </a:defRPr>
            </a:lvl6pPr>
            <a:lvl7pPr marR="0" lvl="6" algn="l" rtl="0">
              <a:spcBef>
                <a:spcPts val="0"/>
              </a:spcBef>
              <a:spcAft>
                <a:spcPts val="0"/>
              </a:spcAft>
              <a:buSzPts val="1400"/>
              <a:buNone/>
              <a:defRPr sz="1800" b="0" i="0" u="none" strike="noStrike" cap="none">
                <a:solidFill>
                  <a:schemeClr val="lt2"/>
                </a:solidFill>
              </a:defRPr>
            </a:lvl7pPr>
            <a:lvl8pPr marR="0" lvl="7" algn="l" rtl="0">
              <a:spcBef>
                <a:spcPts val="0"/>
              </a:spcBef>
              <a:spcAft>
                <a:spcPts val="0"/>
              </a:spcAft>
              <a:buSzPts val="1400"/>
              <a:buNone/>
              <a:defRPr sz="1800" b="0" i="0" u="none" strike="noStrike" cap="none">
                <a:solidFill>
                  <a:schemeClr val="lt2"/>
                </a:solidFill>
              </a:defRPr>
            </a:lvl8pPr>
            <a:lvl9pPr marR="0" lvl="8" algn="l" rtl="0">
              <a:spcBef>
                <a:spcPts val="0"/>
              </a:spcBef>
              <a:spcAft>
                <a:spcPts val="0"/>
              </a:spcAft>
              <a:buSzPts val="1400"/>
              <a:buNone/>
              <a:defRPr sz="1800" b="0" i="0" u="none" strike="noStrike" cap="none">
                <a:solidFill>
                  <a:schemeClr val="lt2"/>
                </a:solidFill>
              </a:defRPr>
            </a:lvl9pPr>
          </a:lstStyle>
          <a:p>
            <a:endParaRPr/>
          </a:p>
        </p:txBody>
      </p:sp>
      <p:sp>
        <p:nvSpPr>
          <p:cNvPr id="11" name="Google Shape;11;p11"/>
          <p:cNvSpPr txBox="1">
            <a:spLocks noGrp="1"/>
          </p:cNvSpPr>
          <p:nvPr>
            <p:ph type="body" idx="1"/>
          </p:nvPr>
        </p:nvSpPr>
        <p:spPr>
          <a:xfrm>
            <a:off x="685801" y="2142067"/>
            <a:ext cx="10131425" cy="3649133"/>
          </a:xfrm>
          <a:prstGeom prst="rect">
            <a:avLst/>
          </a:prstGeom>
          <a:noFill/>
          <a:ln>
            <a:noFill/>
          </a:ln>
        </p:spPr>
        <p:txBody>
          <a:bodyPr spcFirstLastPara="1" wrap="square" lIns="91425" tIns="45700" rIns="91425" bIns="45700" anchor="ctr" anchorCtr="0">
            <a:normAutofit/>
          </a:bodyPr>
          <a:lstStyle>
            <a:lvl1pPr marL="457200" marR="0" lvl="0" indent="-342900" algn="l" rtl="0">
              <a:spcBef>
                <a:spcPts val="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1pPr>
            <a:lvl2pPr marL="914400" marR="0" lvl="1" indent="-330200" algn="l" rtl="0">
              <a:spcBef>
                <a:spcPts val="1000"/>
              </a:spcBef>
              <a:spcAft>
                <a:spcPts val="0"/>
              </a:spcAft>
              <a:buClr>
                <a:schemeClr val="lt1"/>
              </a:buClr>
              <a:buSzPts val="1600"/>
              <a:buFont typeface="Arial"/>
              <a:buChar char="•"/>
              <a:defRPr sz="1600" b="0" i="0" u="none" strike="noStrike" cap="none">
                <a:solidFill>
                  <a:schemeClr val="lt1"/>
                </a:solidFill>
                <a:latin typeface="Calibri"/>
                <a:ea typeface="Calibri"/>
                <a:cs typeface="Calibri"/>
                <a:sym typeface="Calibri"/>
              </a:defRPr>
            </a:lvl2pPr>
            <a:lvl3pPr marL="1371600" marR="0" lvl="2" indent="-317500" algn="l" rtl="0">
              <a:spcBef>
                <a:spcPts val="1000"/>
              </a:spcBef>
              <a:spcAft>
                <a:spcPts val="0"/>
              </a:spcAft>
              <a:buClr>
                <a:schemeClr val="lt1"/>
              </a:buClr>
              <a:buSzPts val="1400"/>
              <a:buFont typeface="Arial"/>
              <a:buChar char="•"/>
              <a:defRPr sz="1400" b="0" i="0" u="none" strike="noStrike" cap="none">
                <a:solidFill>
                  <a:schemeClr val="lt1"/>
                </a:solidFill>
                <a:latin typeface="Calibri"/>
                <a:ea typeface="Calibri"/>
                <a:cs typeface="Calibri"/>
                <a:sym typeface="Calibri"/>
              </a:defRPr>
            </a:lvl3pPr>
            <a:lvl4pPr marL="1828800" marR="0" lvl="3" indent="-304800" algn="l" rtl="0">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4pPr>
            <a:lvl5pPr marL="2286000" marR="0" lvl="4" indent="-304800" algn="l" rtl="0">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5pPr>
            <a:lvl6pPr marL="2743200" marR="0" lvl="5" indent="-304800" algn="l" rtl="0">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6pPr>
            <a:lvl7pPr marL="3200400" marR="0" lvl="6" indent="-304800" algn="l" rtl="0">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7pPr>
            <a:lvl8pPr marL="3657600" marR="0" lvl="7" indent="-304800" algn="l" rtl="0">
              <a:spcBef>
                <a:spcPts val="1000"/>
              </a:spcBef>
              <a:spcAft>
                <a:spcPts val="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8pPr>
            <a:lvl9pPr marL="4114800" marR="0" lvl="8" indent="-304800" algn="l" rtl="0">
              <a:spcBef>
                <a:spcPts val="1000"/>
              </a:spcBef>
              <a:spcAft>
                <a:spcPts val="1000"/>
              </a:spcAft>
              <a:buClr>
                <a:schemeClr val="lt1"/>
              </a:buClr>
              <a:buSzPts val="1200"/>
              <a:buFont typeface="Arial"/>
              <a:buChar char="•"/>
              <a:defRPr sz="1200" b="0" i="0" u="none" strike="noStrike" cap="none">
                <a:solidFill>
                  <a:schemeClr val="lt1"/>
                </a:solidFill>
                <a:latin typeface="Calibri"/>
                <a:ea typeface="Calibri"/>
                <a:cs typeface="Calibri"/>
                <a:sym typeface="Calibri"/>
              </a:defRPr>
            </a:lvl9pPr>
          </a:lstStyle>
          <a:p>
            <a:endParaRPr/>
          </a:p>
        </p:txBody>
      </p:sp>
      <p:sp>
        <p:nvSpPr>
          <p:cNvPr id="12" name="Google Shape;12;p11"/>
          <p:cNvSpPr txBox="1">
            <a:spLocks noGrp="1"/>
          </p:cNvSpPr>
          <p:nvPr>
            <p:ph type="dt" idx="10"/>
          </p:nvPr>
        </p:nvSpPr>
        <p:spPr>
          <a:xfrm>
            <a:off x="8589660" y="5870575"/>
            <a:ext cx="1600200" cy="3778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3" name="Google Shape;13;p11"/>
          <p:cNvSpPr txBox="1">
            <a:spLocks noGrp="1"/>
          </p:cNvSpPr>
          <p:nvPr>
            <p:ph type="ftr" idx="11"/>
          </p:nvPr>
        </p:nvSpPr>
        <p:spPr>
          <a:xfrm>
            <a:off x="685800" y="5870575"/>
            <a:ext cx="7827659" cy="3778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4" name="Google Shape;14;p11"/>
          <p:cNvSpPr txBox="1">
            <a:spLocks noGrp="1"/>
          </p:cNvSpPr>
          <p:nvPr>
            <p:ph type="sldNum" idx="12"/>
          </p:nvPr>
        </p:nvSpPr>
        <p:spPr>
          <a:xfrm>
            <a:off x="10266060" y="5870575"/>
            <a:ext cx="551167" cy="3778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00" b="0" i="0" u="none" strike="noStrike" cap="none">
                <a:solidFill>
                  <a:schemeClr val="lt1"/>
                </a:solidFill>
                <a:latin typeface="Calibri"/>
                <a:ea typeface="Calibri"/>
                <a:cs typeface="Calibri"/>
                <a:sym typeface="Calibri"/>
              </a:defRPr>
            </a:lvl1pPr>
            <a:lvl2pPr marL="0" marR="0" lvl="1" indent="0" algn="r" rtl="0">
              <a:spcBef>
                <a:spcPts val="0"/>
              </a:spcBef>
              <a:buNone/>
              <a:defRPr sz="1000" b="0" i="0" u="none" strike="noStrike" cap="none">
                <a:solidFill>
                  <a:schemeClr val="lt1"/>
                </a:solidFill>
                <a:latin typeface="Calibri"/>
                <a:ea typeface="Calibri"/>
                <a:cs typeface="Calibri"/>
                <a:sym typeface="Calibri"/>
              </a:defRPr>
            </a:lvl2pPr>
            <a:lvl3pPr marL="0" marR="0" lvl="2" indent="0" algn="r" rtl="0">
              <a:spcBef>
                <a:spcPts val="0"/>
              </a:spcBef>
              <a:buNone/>
              <a:defRPr sz="1000" b="0" i="0" u="none" strike="noStrike" cap="none">
                <a:solidFill>
                  <a:schemeClr val="lt1"/>
                </a:solidFill>
                <a:latin typeface="Calibri"/>
                <a:ea typeface="Calibri"/>
                <a:cs typeface="Calibri"/>
                <a:sym typeface="Calibri"/>
              </a:defRPr>
            </a:lvl3pPr>
            <a:lvl4pPr marL="0" marR="0" lvl="3" indent="0" algn="r" rtl="0">
              <a:spcBef>
                <a:spcPts val="0"/>
              </a:spcBef>
              <a:buNone/>
              <a:defRPr sz="1000" b="0" i="0" u="none" strike="noStrike" cap="none">
                <a:solidFill>
                  <a:schemeClr val="lt1"/>
                </a:solidFill>
                <a:latin typeface="Calibri"/>
                <a:ea typeface="Calibri"/>
                <a:cs typeface="Calibri"/>
                <a:sym typeface="Calibri"/>
              </a:defRPr>
            </a:lvl4pPr>
            <a:lvl5pPr marL="0" marR="0" lvl="4" indent="0" algn="r" rtl="0">
              <a:spcBef>
                <a:spcPts val="0"/>
              </a:spcBef>
              <a:buNone/>
              <a:defRPr sz="1000" b="0" i="0" u="none" strike="noStrike" cap="none">
                <a:solidFill>
                  <a:schemeClr val="lt1"/>
                </a:solidFill>
                <a:latin typeface="Calibri"/>
                <a:ea typeface="Calibri"/>
                <a:cs typeface="Calibri"/>
                <a:sym typeface="Calibri"/>
              </a:defRPr>
            </a:lvl5pPr>
            <a:lvl6pPr marL="0" marR="0" lvl="5" indent="0" algn="r" rtl="0">
              <a:spcBef>
                <a:spcPts val="0"/>
              </a:spcBef>
              <a:buNone/>
              <a:defRPr sz="1000" b="0" i="0" u="none" strike="noStrike" cap="none">
                <a:solidFill>
                  <a:schemeClr val="lt1"/>
                </a:solidFill>
                <a:latin typeface="Calibri"/>
                <a:ea typeface="Calibri"/>
                <a:cs typeface="Calibri"/>
                <a:sym typeface="Calibri"/>
              </a:defRPr>
            </a:lvl6pPr>
            <a:lvl7pPr marL="0" marR="0" lvl="6" indent="0" algn="r" rtl="0">
              <a:spcBef>
                <a:spcPts val="0"/>
              </a:spcBef>
              <a:buNone/>
              <a:defRPr sz="1000" b="0" i="0" u="none" strike="noStrike" cap="none">
                <a:solidFill>
                  <a:schemeClr val="lt1"/>
                </a:solidFill>
                <a:latin typeface="Calibri"/>
                <a:ea typeface="Calibri"/>
                <a:cs typeface="Calibri"/>
                <a:sym typeface="Calibri"/>
              </a:defRPr>
            </a:lvl7pPr>
            <a:lvl8pPr marL="0" marR="0" lvl="7" indent="0" algn="r" rtl="0">
              <a:spcBef>
                <a:spcPts val="0"/>
              </a:spcBef>
              <a:buNone/>
              <a:defRPr sz="1000" b="0" i="0" u="none" strike="noStrike" cap="none">
                <a:solidFill>
                  <a:schemeClr val="lt1"/>
                </a:solidFill>
                <a:latin typeface="Calibri"/>
                <a:ea typeface="Calibri"/>
                <a:cs typeface="Calibri"/>
                <a:sym typeface="Calibri"/>
              </a:defRPr>
            </a:lvl8pPr>
            <a:lvl9pPr marL="0" marR="0" lvl="8" indent="0" algn="r" rtl="0">
              <a:spcBef>
                <a:spcPts val="0"/>
              </a:spcBef>
              <a:buNone/>
              <a:defRPr sz="10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
          <p:cNvSpPr txBox="1">
            <a:spLocks noGrp="1"/>
          </p:cNvSpPr>
          <p:nvPr>
            <p:ph type="ctrTitle"/>
          </p:nvPr>
        </p:nvSpPr>
        <p:spPr>
          <a:xfrm>
            <a:off x="1986037" y="500710"/>
            <a:ext cx="8219925" cy="1623179"/>
          </a:xfrm>
          <a:prstGeom prst="rect">
            <a:avLst/>
          </a:prstGeom>
          <a:noFill/>
          <a:ln>
            <a:noFill/>
          </a:ln>
        </p:spPr>
        <p:txBody>
          <a:bodyPr spcFirstLastPara="1" wrap="square" lIns="91425" tIns="45700" rIns="91425" bIns="45700" anchor="b" anchorCtr="0">
            <a:noAutofit/>
          </a:bodyPr>
          <a:lstStyle/>
          <a:p>
            <a:pPr marL="0" lvl="0" indent="0" algn="ctr" rtl="0">
              <a:spcBef>
                <a:spcPts val="0"/>
              </a:spcBef>
              <a:spcAft>
                <a:spcPts val="0"/>
              </a:spcAft>
              <a:buClr>
                <a:schemeClr val="lt1"/>
              </a:buClr>
              <a:buSzPts val="4800"/>
              <a:buFont typeface="Calibri"/>
              <a:buNone/>
            </a:pPr>
            <a:r>
              <a:rPr lang="en-US" sz="5800" b="1"/>
              <a:t>HEART DISEASE REFERRAL APPLICATION</a:t>
            </a:r>
            <a:endParaRPr sz="5800" b="1"/>
          </a:p>
        </p:txBody>
      </p:sp>
      <p:sp>
        <p:nvSpPr>
          <p:cNvPr id="149" name="Google Shape;149;p1"/>
          <p:cNvSpPr txBox="1">
            <a:spLocks noGrp="1"/>
          </p:cNvSpPr>
          <p:nvPr>
            <p:ph type="subTitle" idx="1"/>
          </p:nvPr>
        </p:nvSpPr>
        <p:spPr>
          <a:xfrm>
            <a:off x="2322135" y="2415530"/>
            <a:ext cx="7197726" cy="14054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SzPts val="3200"/>
              <a:buNone/>
            </a:pPr>
            <a:r>
              <a:rPr lang="en-US" sz="3200">
                <a:solidFill>
                  <a:srgbClr val="FFC000"/>
                </a:solidFill>
              </a:rPr>
              <a:t>FINAL PROJECT</a:t>
            </a:r>
            <a:endParaRPr/>
          </a:p>
          <a:p>
            <a:pPr marL="0" lvl="0" indent="0" algn="ctr" rtl="0">
              <a:spcBef>
                <a:spcPts val="1000"/>
              </a:spcBef>
              <a:spcAft>
                <a:spcPts val="0"/>
              </a:spcAft>
              <a:buSzPts val="3200"/>
              <a:buNone/>
            </a:pPr>
            <a:r>
              <a:rPr lang="en-US" sz="3200">
                <a:solidFill>
                  <a:srgbClr val="FFC000"/>
                </a:solidFill>
              </a:rPr>
              <a:t>GROUP PRESENTATION</a:t>
            </a:r>
            <a:endParaRPr/>
          </a:p>
        </p:txBody>
      </p:sp>
      <p:sp>
        <p:nvSpPr>
          <p:cNvPr id="150" name="Google Shape;150;p1"/>
          <p:cNvSpPr txBox="1"/>
          <p:nvPr/>
        </p:nvSpPr>
        <p:spPr>
          <a:xfrm>
            <a:off x="635366" y="4900660"/>
            <a:ext cx="2461339" cy="92328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rgbClr val="FFC000"/>
                </a:solidFill>
                <a:latin typeface="Century Gothic"/>
                <a:ea typeface="Century Gothic"/>
                <a:cs typeface="Century Gothic"/>
                <a:sym typeface="Century Gothic"/>
              </a:rPr>
              <a:t>Terryann Barnett</a:t>
            </a:r>
            <a:endParaRPr sz="1800">
              <a:solidFill>
                <a:srgbClr val="FFC000"/>
              </a:solidFill>
              <a:latin typeface="Arial"/>
              <a:ea typeface="Arial"/>
              <a:cs typeface="Arial"/>
              <a:sym typeface="Arial"/>
            </a:endParaRPr>
          </a:p>
          <a:p>
            <a:pPr marL="0" marR="0" lvl="0" indent="0" algn="l" rtl="0">
              <a:spcBef>
                <a:spcPts val="0"/>
              </a:spcBef>
              <a:spcAft>
                <a:spcPts val="0"/>
              </a:spcAft>
              <a:buNone/>
            </a:pPr>
            <a:r>
              <a:rPr lang="en-US" sz="1800">
                <a:solidFill>
                  <a:srgbClr val="FFC000"/>
                </a:solidFill>
                <a:latin typeface="Century Gothic"/>
                <a:ea typeface="Century Gothic"/>
                <a:cs typeface="Century Gothic"/>
                <a:sym typeface="Century Gothic"/>
              </a:rPr>
              <a:t>Osman Dumbuya</a:t>
            </a:r>
            <a:endParaRPr sz="1800">
              <a:solidFill>
                <a:srgbClr val="FFC000"/>
              </a:solidFill>
              <a:latin typeface="Arial"/>
              <a:ea typeface="Arial"/>
              <a:cs typeface="Arial"/>
              <a:sym typeface="Arial"/>
            </a:endParaRPr>
          </a:p>
          <a:p>
            <a:pPr marL="0" marR="0" lvl="0" indent="0" algn="l" rtl="0">
              <a:spcBef>
                <a:spcPts val="0"/>
              </a:spcBef>
              <a:spcAft>
                <a:spcPts val="0"/>
              </a:spcAft>
              <a:buNone/>
            </a:pPr>
            <a:r>
              <a:rPr lang="en-US" sz="1800">
                <a:solidFill>
                  <a:srgbClr val="FFC000"/>
                </a:solidFill>
                <a:latin typeface="Century Gothic"/>
                <a:ea typeface="Century Gothic"/>
                <a:cs typeface="Century Gothic"/>
                <a:sym typeface="Century Gothic"/>
              </a:rPr>
              <a:t>Michael Roberts</a:t>
            </a:r>
            <a:endParaRPr sz="1800">
              <a:solidFill>
                <a:srgbClr val="FFC000"/>
              </a:solidFill>
              <a:latin typeface="Arial"/>
              <a:ea typeface="Arial"/>
              <a:cs typeface="Arial"/>
              <a:sym typeface="Arial"/>
            </a:endParaRPr>
          </a:p>
        </p:txBody>
      </p:sp>
      <p:sp>
        <p:nvSpPr>
          <p:cNvPr id="151" name="Google Shape;151;p1"/>
          <p:cNvSpPr txBox="1"/>
          <p:nvPr/>
        </p:nvSpPr>
        <p:spPr>
          <a:xfrm>
            <a:off x="6889751" y="4941802"/>
            <a:ext cx="4907057" cy="92328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lt1"/>
                </a:solidFill>
                <a:latin typeface="Century Gothic"/>
                <a:ea typeface="Century Gothic"/>
                <a:cs typeface="Century Gothic"/>
                <a:sym typeface="Century Gothic"/>
              </a:rPr>
              <a:t>Data Analytics Boot Camp Program</a:t>
            </a:r>
            <a:endParaRPr sz="1800">
              <a:solidFill>
                <a:schemeClr val="lt1"/>
              </a:solidFill>
              <a:latin typeface="Arial"/>
              <a:ea typeface="Arial"/>
              <a:cs typeface="Arial"/>
              <a:sym typeface="Arial"/>
            </a:endParaRPr>
          </a:p>
          <a:p>
            <a:pPr marL="0" marR="0" lvl="0" indent="0" algn="l" rtl="0">
              <a:spcBef>
                <a:spcPts val="0"/>
              </a:spcBef>
              <a:spcAft>
                <a:spcPts val="0"/>
              </a:spcAft>
              <a:buNone/>
            </a:pPr>
            <a:r>
              <a:rPr lang="en-US" sz="1800">
                <a:solidFill>
                  <a:schemeClr val="lt1"/>
                </a:solidFill>
                <a:latin typeface="Century Gothic"/>
                <a:ea typeface="Century Gothic"/>
                <a:cs typeface="Century Gothic"/>
                <a:sym typeface="Century Gothic"/>
              </a:rPr>
              <a:t>Columbia University School of Engineering</a:t>
            </a:r>
            <a:endParaRPr sz="1800">
              <a:solidFill>
                <a:schemeClr val="lt1"/>
              </a:solidFill>
              <a:latin typeface="Arial"/>
              <a:ea typeface="Arial"/>
              <a:cs typeface="Arial"/>
              <a:sym typeface="Arial"/>
            </a:endParaRPr>
          </a:p>
          <a:p>
            <a:pPr marL="0" marR="0" lvl="0" indent="0" algn="l" rtl="0">
              <a:spcBef>
                <a:spcPts val="0"/>
              </a:spcBef>
              <a:spcAft>
                <a:spcPts val="0"/>
              </a:spcAft>
              <a:buNone/>
            </a:pPr>
            <a:r>
              <a:rPr lang="en-US" sz="1800">
                <a:solidFill>
                  <a:schemeClr val="lt1"/>
                </a:solidFill>
                <a:latin typeface="Century Gothic"/>
                <a:ea typeface="Century Gothic"/>
                <a:cs typeface="Century Gothic"/>
                <a:sym typeface="Century Gothic"/>
              </a:rPr>
              <a:t>December 14, 2023</a:t>
            </a:r>
            <a:endParaRPr sz="1800">
              <a:solidFill>
                <a:schemeClr val="lt1"/>
              </a:solidFill>
              <a:latin typeface="Arial"/>
              <a:ea typeface="Arial"/>
              <a:cs typeface="Arial"/>
              <a:sym typeface="Arial"/>
            </a:endParaRPr>
          </a:p>
        </p:txBody>
      </p:sp>
      <p:pic>
        <p:nvPicPr>
          <p:cNvPr id="152" name="Google Shape;152;p1"/>
          <p:cNvPicPr preferRelativeResize="0"/>
          <p:nvPr/>
        </p:nvPicPr>
        <p:blipFill>
          <a:blip r:embed="rId3">
            <a:alphaModFix/>
          </a:blip>
          <a:stretch>
            <a:fillRect/>
          </a:stretch>
        </p:blipFill>
        <p:spPr>
          <a:xfrm>
            <a:off x="3120013" y="2183787"/>
            <a:ext cx="5601949" cy="2490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5"/>
          <p:cNvSpPr txBox="1">
            <a:spLocks noGrp="1"/>
          </p:cNvSpPr>
          <p:nvPr>
            <p:ph type="title"/>
          </p:nvPr>
        </p:nvSpPr>
        <p:spPr>
          <a:xfrm>
            <a:off x="770464" y="169350"/>
            <a:ext cx="10131300" cy="14562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C000"/>
              </a:buClr>
              <a:buSzPts val="3600"/>
              <a:buFont typeface="Calibri"/>
              <a:buNone/>
            </a:pPr>
            <a:r>
              <a:rPr lang="en-US" sz="4000" b="1">
                <a:solidFill>
                  <a:srgbClr val="FFC000"/>
                </a:solidFill>
              </a:rPr>
              <a:t>WORKFLOW: HTML/JavaScript</a:t>
            </a:r>
            <a:endParaRPr sz="4000"/>
          </a:p>
        </p:txBody>
      </p:sp>
      <p:sp>
        <p:nvSpPr>
          <p:cNvPr id="219" name="Google Shape;219;p5"/>
          <p:cNvSpPr txBox="1">
            <a:spLocks noGrp="1"/>
          </p:cNvSpPr>
          <p:nvPr>
            <p:ph type="body" idx="1"/>
          </p:nvPr>
        </p:nvSpPr>
        <p:spPr>
          <a:xfrm>
            <a:off x="770475" y="1532475"/>
            <a:ext cx="11133600" cy="5097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sz="2800" b="1"/>
          </a:p>
          <a:p>
            <a:pPr marL="0" lvl="0" indent="0" algn="l" rtl="0">
              <a:spcBef>
                <a:spcPts val="0"/>
              </a:spcBef>
              <a:spcAft>
                <a:spcPts val="0"/>
              </a:spcAft>
              <a:buNone/>
            </a:pPr>
            <a:r>
              <a:rPr lang="en-US" sz="3300" b="1"/>
              <a:t>index.html</a:t>
            </a:r>
            <a:endParaRPr sz="3300" b="1"/>
          </a:p>
          <a:p>
            <a:pPr marL="0" lvl="0" indent="0" algn="l" rtl="0">
              <a:spcBef>
                <a:spcPts val="0"/>
              </a:spcBef>
              <a:spcAft>
                <a:spcPts val="0"/>
              </a:spcAft>
              <a:buNone/>
            </a:pPr>
            <a:endParaRPr sz="2800" b="1"/>
          </a:p>
          <a:p>
            <a:pPr marL="457200" lvl="0" indent="-342900" algn="l" rtl="0">
              <a:spcBef>
                <a:spcPts val="0"/>
              </a:spcBef>
              <a:spcAft>
                <a:spcPts val="0"/>
              </a:spcAft>
              <a:buSzPts val="1800"/>
              <a:buChar char="●"/>
            </a:pPr>
            <a:r>
              <a:rPr lang="en-US"/>
              <a:t>S</a:t>
            </a:r>
            <a:r>
              <a:rPr lang="en-US" sz="2000"/>
              <a:t>et up </a:t>
            </a:r>
            <a:r>
              <a:rPr lang="en-US" sz="2000" b="1">
                <a:solidFill>
                  <a:srgbClr val="93C47D"/>
                </a:solidFill>
              </a:rPr>
              <a:t>head</a:t>
            </a:r>
            <a:r>
              <a:rPr lang="en-US" sz="2000"/>
              <a:t> with CSS Link</a:t>
            </a:r>
            <a:endParaRPr sz="2000"/>
          </a:p>
          <a:p>
            <a:pPr marL="457200" lvl="0" indent="0" algn="l" rtl="0">
              <a:spcBef>
                <a:spcPts val="0"/>
              </a:spcBef>
              <a:spcAft>
                <a:spcPts val="0"/>
              </a:spcAft>
              <a:buNone/>
            </a:pPr>
            <a:endParaRPr sz="2000"/>
          </a:p>
          <a:p>
            <a:pPr marL="457200" lvl="0" indent="-355600" algn="l" rtl="0">
              <a:spcBef>
                <a:spcPts val="0"/>
              </a:spcBef>
              <a:spcAft>
                <a:spcPts val="0"/>
              </a:spcAft>
              <a:buSzPts val="2000"/>
              <a:buChar char="●"/>
            </a:pPr>
            <a:r>
              <a:rPr lang="en-US" sz="2000"/>
              <a:t>Set up </a:t>
            </a:r>
            <a:r>
              <a:rPr lang="en-US" sz="2000" b="1">
                <a:solidFill>
                  <a:srgbClr val="93C47D"/>
                </a:solidFill>
              </a:rPr>
              <a:t>navbar </a:t>
            </a:r>
            <a:r>
              <a:rPr lang="en-US" sz="2000"/>
              <a:t>with </a:t>
            </a:r>
            <a:r>
              <a:rPr lang="en-US" sz="2000" b="1">
                <a:solidFill>
                  <a:srgbClr val="93C47D"/>
                </a:solidFill>
              </a:rPr>
              <a:t>container</a:t>
            </a:r>
            <a:r>
              <a:rPr lang="en-US" sz="2000"/>
              <a:t> for buttons to navigate to external sites</a:t>
            </a:r>
            <a:endParaRPr sz="2000"/>
          </a:p>
          <a:p>
            <a:pPr marL="457200" lvl="0" indent="0" algn="l" rtl="0">
              <a:spcBef>
                <a:spcPts val="0"/>
              </a:spcBef>
              <a:spcAft>
                <a:spcPts val="0"/>
              </a:spcAft>
              <a:buNone/>
            </a:pPr>
            <a:endParaRPr sz="2000"/>
          </a:p>
          <a:p>
            <a:pPr marL="457200" lvl="0" indent="-355600" algn="l" rtl="0">
              <a:spcBef>
                <a:spcPts val="0"/>
              </a:spcBef>
              <a:spcAft>
                <a:spcPts val="0"/>
              </a:spcAft>
              <a:buSzPts val="2000"/>
              <a:buChar char="●"/>
            </a:pPr>
            <a:r>
              <a:rPr lang="en-US" sz="2000"/>
              <a:t> </a:t>
            </a:r>
            <a:r>
              <a:rPr lang="en-US" sz="2000" b="1">
                <a:solidFill>
                  <a:srgbClr val="93C47D"/>
                </a:solidFill>
              </a:rPr>
              <a:t>Div</a:t>
            </a:r>
            <a:r>
              <a:rPr lang="en-US" sz="2000"/>
              <a:t> for the </a:t>
            </a:r>
            <a:r>
              <a:rPr lang="en-US" sz="2000" b="1">
                <a:solidFill>
                  <a:srgbClr val="93C47D"/>
                </a:solidFill>
              </a:rPr>
              <a:t>formWizard </a:t>
            </a:r>
            <a:r>
              <a:rPr lang="en-US" sz="2000"/>
              <a:t>being careful with setting up the </a:t>
            </a:r>
            <a:r>
              <a:rPr lang="en-US" sz="2000" b="1">
                <a:solidFill>
                  <a:srgbClr val="93C47D"/>
                </a:solidFill>
              </a:rPr>
              <a:t>form steps</a:t>
            </a:r>
            <a:r>
              <a:rPr lang="en-US" sz="2000"/>
              <a:t> and </a:t>
            </a:r>
            <a:r>
              <a:rPr lang="en-US" sz="2000" b="1">
                <a:solidFill>
                  <a:srgbClr val="93C47D"/>
                </a:solidFill>
              </a:rPr>
              <a:t>button</a:t>
            </a:r>
            <a:r>
              <a:rPr lang="en-US" sz="2000"/>
              <a:t> functionality and also turning of the </a:t>
            </a:r>
            <a:r>
              <a:rPr lang="en-US" sz="2000" b="1">
                <a:solidFill>
                  <a:srgbClr val="93C47D"/>
                </a:solidFill>
              </a:rPr>
              <a:t>auto-complete dropdown</a:t>
            </a:r>
            <a:r>
              <a:rPr lang="en-US" sz="2000"/>
              <a:t> to avoid crowding and input errors</a:t>
            </a:r>
            <a:endParaRPr sz="2000"/>
          </a:p>
          <a:p>
            <a:pPr marL="457200" lvl="0" indent="0" algn="l" rtl="0">
              <a:spcBef>
                <a:spcPts val="0"/>
              </a:spcBef>
              <a:spcAft>
                <a:spcPts val="0"/>
              </a:spcAft>
              <a:buNone/>
            </a:pPr>
            <a:endParaRPr sz="2000"/>
          </a:p>
          <a:p>
            <a:pPr marL="457200" lvl="0" indent="-355600" algn="l" rtl="0">
              <a:spcBef>
                <a:spcPts val="0"/>
              </a:spcBef>
              <a:spcAft>
                <a:spcPts val="0"/>
              </a:spcAft>
              <a:buSzPts val="2000"/>
              <a:buChar char="●"/>
            </a:pPr>
            <a:r>
              <a:rPr lang="en-US" sz="2000"/>
              <a:t>Script tag for </a:t>
            </a:r>
            <a:r>
              <a:rPr lang="en-US" sz="2000" b="1">
                <a:solidFill>
                  <a:srgbClr val="93C47D"/>
                </a:solidFill>
              </a:rPr>
              <a:t>jQuery</a:t>
            </a:r>
            <a:r>
              <a:rPr lang="en-US" sz="2000">
                <a:solidFill>
                  <a:srgbClr val="93C47D"/>
                </a:solidFill>
              </a:rPr>
              <a:t> </a:t>
            </a:r>
            <a:r>
              <a:rPr lang="en-US" sz="2000"/>
              <a:t>for document traversal/functionality/event handling</a:t>
            </a:r>
            <a:endParaRPr sz="2000"/>
          </a:p>
          <a:p>
            <a:pPr marL="457200" lvl="0" indent="0" algn="l" rtl="0">
              <a:spcBef>
                <a:spcPts val="0"/>
              </a:spcBef>
              <a:spcAft>
                <a:spcPts val="0"/>
              </a:spcAft>
              <a:buNone/>
            </a:pPr>
            <a:endParaRPr sz="2000"/>
          </a:p>
          <a:p>
            <a:pPr marL="457200" lvl="0" indent="-355600" algn="l" rtl="0">
              <a:spcBef>
                <a:spcPts val="0"/>
              </a:spcBef>
              <a:spcAft>
                <a:spcPts val="0"/>
              </a:spcAft>
              <a:buSzPts val="2000"/>
              <a:buChar char="●"/>
            </a:pPr>
            <a:r>
              <a:rPr lang="en-US" sz="2000"/>
              <a:t>JavaScript code to handle the </a:t>
            </a:r>
            <a:r>
              <a:rPr lang="en-US" sz="2000" b="1">
                <a:solidFill>
                  <a:srgbClr val="93C47D"/>
                </a:solidFill>
              </a:rPr>
              <a:t>form steps</a:t>
            </a:r>
            <a:endParaRPr sz="2000" b="1">
              <a:solidFill>
                <a:srgbClr val="93C47D"/>
              </a:solidFill>
            </a:endParaRPr>
          </a:p>
        </p:txBody>
      </p:sp>
      <p:pic>
        <p:nvPicPr>
          <p:cNvPr id="220" name="Google Shape;220;p5"/>
          <p:cNvPicPr preferRelativeResize="0"/>
          <p:nvPr/>
        </p:nvPicPr>
        <p:blipFill>
          <a:blip r:embed="rId3">
            <a:alphaModFix/>
          </a:blip>
          <a:stretch>
            <a:fillRect/>
          </a:stretch>
        </p:blipFill>
        <p:spPr>
          <a:xfrm>
            <a:off x="9537125" y="33875"/>
            <a:ext cx="2607249" cy="2616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g2a64e9ffbfa_4_54"/>
          <p:cNvSpPr txBox="1">
            <a:spLocks noGrp="1"/>
          </p:cNvSpPr>
          <p:nvPr>
            <p:ph type="title"/>
          </p:nvPr>
        </p:nvSpPr>
        <p:spPr>
          <a:xfrm>
            <a:off x="770476" y="76275"/>
            <a:ext cx="10131300" cy="14562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C000"/>
              </a:buClr>
              <a:buSzPts val="3600"/>
              <a:buFont typeface="Calibri"/>
              <a:buNone/>
            </a:pPr>
            <a:r>
              <a:rPr lang="en-US" sz="4100" b="1">
                <a:solidFill>
                  <a:srgbClr val="FFC000"/>
                </a:solidFill>
              </a:rPr>
              <a:t>WORKFLOW: HTML/JavaScript</a:t>
            </a:r>
            <a:endParaRPr sz="4100" b="1"/>
          </a:p>
        </p:txBody>
      </p:sp>
      <p:sp>
        <p:nvSpPr>
          <p:cNvPr id="226" name="Google Shape;226;g2a64e9ffbfa_4_54"/>
          <p:cNvSpPr txBox="1">
            <a:spLocks noGrp="1"/>
          </p:cNvSpPr>
          <p:nvPr>
            <p:ph type="body" idx="1"/>
          </p:nvPr>
        </p:nvSpPr>
        <p:spPr>
          <a:xfrm>
            <a:off x="770475" y="1532475"/>
            <a:ext cx="11133600" cy="50970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sz="2800" b="1"/>
          </a:p>
          <a:p>
            <a:pPr marL="0" lvl="0" indent="0" algn="l" rtl="0">
              <a:spcBef>
                <a:spcPts val="0"/>
              </a:spcBef>
              <a:spcAft>
                <a:spcPts val="0"/>
              </a:spcAft>
              <a:buNone/>
            </a:pPr>
            <a:r>
              <a:rPr lang="en-US" sz="4000" b="1"/>
              <a:t>result.html</a:t>
            </a:r>
            <a:endParaRPr sz="4000" b="1"/>
          </a:p>
          <a:p>
            <a:pPr marL="0" lvl="0" indent="0" algn="l" rtl="0">
              <a:spcBef>
                <a:spcPts val="0"/>
              </a:spcBef>
              <a:spcAft>
                <a:spcPts val="0"/>
              </a:spcAft>
              <a:buNone/>
            </a:pPr>
            <a:endParaRPr sz="2800" b="1"/>
          </a:p>
          <a:p>
            <a:pPr marL="457200" lvl="0" indent="-355600" algn="l" rtl="0">
              <a:spcBef>
                <a:spcPts val="0"/>
              </a:spcBef>
              <a:spcAft>
                <a:spcPts val="0"/>
              </a:spcAft>
              <a:buSzPts val="2000"/>
              <a:buChar char="●"/>
            </a:pPr>
            <a:r>
              <a:rPr lang="en-US" sz="2000"/>
              <a:t>Set up </a:t>
            </a:r>
            <a:r>
              <a:rPr lang="en-US" sz="2000" b="1">
                <a:solidFill>
                  <a:srgbClr val="93C47D"/>
                </a:solidFill>
              </a:rPr>
              <a:t>head </a:t>
            </a:r>
            <a:r>
              <a:rPr lang="en-US" sz="2000"/>
              <a:t>with CSS link</a:t>
            </a:r>
            <a:endParaRPr sz="2000"/>
          </a:p>
          <a:p>
            <a:pPr marL="457200" lvl="0" indent="0" algn="l" rtl="0">
              <a:spcBef>
                <a:spcPts val="0"/>
              </a:spcBef>
              <a:spcAft>
                <a:spcPts val="0"/>
              </a:spcAft>
              <a:buNone/>
            </a:pPr>
            <a:endParaRPr sz="2000"/>
          </a:p>
          <a:p>
            <a:pPr marL="457200" lvl="0" indent="0" algn="l" rtl="0">
              <a:spcBef>
                <a:spcPts val="0"/>
              </a:spcBef>
              <a:spcAft>
                <a:spcPts val="0"/>
              </a:spcAft>
              <a:buNone/>
            </a:pPr>
            <a:endParaRPr sz="2000"/>
          </a:p>
          <a:p>
            <a:pPr marL="457200" lvl="0" indent="-355600" algn="l" rtl="0">
              <a:spcBef>
                <a:spcPts val="0"/>
              </a:spcBef>
              <a:spcAft>
                <a:spcPts val="0"/>
              </a:spcAft>
              <a:buSzPts val="2000"/>
              <a:buChar char="●"/>
            </a:pPr>
            <a:r>
              <a:rPr lang="en-US" sz="2000"/>
              <a:t>Set up </a:t>
            </a:r>
            <a:r>
              <a:rPr lang="en-US" sz="2000" b="1">
                <a:solidFill>
                  <a:srgbClr val="93C47D"/>
                </a:solidFill>
              </a:rPr>
              <a:t>navbar </a:t>
            </a:r>
            <a:r>
              <a:rPr lang="en-US" sz="2000"/>
              <a:t>with </a:t>
            </a:r>
            <a:r>
              <a:rPr lang="en-US" sz="2000" b="1">
                <a:solidFill>
                  <a:srgbClr val="93C47D"/>
                </a:solidFill>
              </a:rPr>
              <a:t>container</a:t>
            </a:r>
            <a:r>
              <a:rPr lang="en-US" sz="2000"/>
              <a:t> for buttons to navigate to external sites</a:t>
            </a:r>
            <a:endParaRPr sz="2000"/>
          </a:p>
          <a:p>
            <a:pPr marL="457200" lvl="0" indent="0" algn="l" rtl="0">
              <a:spcBef>
                <a:spcPts val="0"/>
              </a:spcBef>
              <a:spcAft>
                <a:spcPts val="0"/>
              </a:spcAft>
              <a:buNone/>
            </a:pPr>
            <a:endParaRPr sz="2000"/>
          </a:p>
          <a:p>
            <a:pPr marL="457200" lvl="0" indent="0" algn="l" rtl="0">
              <a:spcBef>
                <a:spcPts val="0"/>
              </a:spcBef>
              <a:spcAft>
                <a:spcPts val="0"/>
              </a:spcAft>
              <a:buNone/>
            </a:pPr>
            <a:endParaRPr sz="2000"/>
          </a:p>
          <a:p>
            <a:pPr marL="457200" lvl="0" indent="-355600" algn="l" rtl="0">
              <a:spcBef>
                <a:spcPts val="0"/>
              </a:spcBef>
              <a:spcAft>
                <a:spcPts val="0"/>
              </a:spcAft>
              <a:buSzPts val="2000"/>
              <a:buChar char="●"/>
            </a:pPr>
            <a:r>
              <a:rPr lang="en-US" sz="2000"/>
              <a:t> </a:t>
            </a:r>
            <a:r>
              <a:rPr lang="en-US" sz="2000" b="1">
                <a:solidFill>
                  <a:srgbClr val="93C47D"/>
                </a:solidFill>
              </a:rPr>
              <a:t>Div</a:t>
            </a:r>
            <a:r>
              <a:rPr lang="en-US" sz="2000"/>
              <a:t> for the prediction which includes </a:t>
            </a:r>
            <a:r>
              <a:rPr lang="en-US" sz="2000" b="1">
                <a:solidFill>
                  <a:srgbClr val="93C47D"/>
                </a:solidFill>
              </a:rPr>
              <a:t>if...else…endif </a:t>
            </a:r>
            <a:r>
              <a:rPr lang="en-US" sz="2000"/>
              <a:t>and the statements to be printed when a condition is met</a:t>
            </a:r>
            <a:endParaRPr sz="2000"/>
          </a:p>
          <a:p>
            <a:pPr marL="457200" lvl="0" indent="0" algn="l" rtl="0">
              <a:spcBef>
                <a:spcPts val="0"/>
              </a:spcBef>
              <a:spcAft>
                <a:spcPts val="0"/>
              </a:spcAft>
              <a:buNone/>
            </a:pPr>
            <a:endParaRPr/>
          </a:p>
          <a:p>
            <a:pPr marL="457200" lvl="0" indent="0" algn="l" rtl="0">
              <a:spcBef>
                <a:spcPts val="0"/>
              </a:spcBef>
              <a:spcAft>
                <a:spcPts val="0"/>
              </a:spcAft>
              <a:buNone/>
            </a:pPr>
            <a:endParaRPr/>
          </a:p>
        </p:txBody>
      </p:sp>
      <p:pic>
        <p:nvPicPr>
          <p:cNvPr id="227" name="Google Shape;227;g2a64e9ffbfa_4_54"/>
          <p:cNvPicPr preferRelativeResize="0"/>
          <p:nvPr/>
        </p:nvPicPr>
        <p:blipFill>
          <a:blip r:embed="rId3">
            <a:alphaModFix/>
          </a:blip>
          <a:stretch>
            <a:fillRect/>
          </a:stretch>
        </p:blipFill>
        <p:spPr>
          <a:xfrm>
            <a:off x="9474200" y="33875"/>
            <a:ext cx="2670175" cy="26793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660401" y="609600"/>
            <a:ext cx="10131300" cy="14562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C000"/>
              </a:buClr>
              <a:buSzPts val="3600"/>
              <a:buFont typeface="Calibri"/>
              <a:buNone/>
            </a:pPr>
            <a:r>
              <a:rPr lang="en-US" sz="4000" b="1">
                <a:solidFill>
                  <a:srgbClr val="FFC000"/>
                </a:solidFill>
              </a:rPr>
              <a:t>WORKFLOW: CSS</a:t>
            </a:r>
            <a:endParaRPr sz="4000"/>
          </a:p>
        </p:txBody>
      </p:sp>
      <p:sp>
        <p:nvSpPr>
          <p:cNvPr id="233" name="Google Shape;233;p6"/>
          <p:cNvSpPr txBox="1">
            <a:spLocks noGrp="1"/>
          </p:cNvSpPr>
          <p:nvPr>
            <p:ph type="body" idx="1"/>
          </p:nvPr>
        </p:nvSpPr>
        <p:spPr>
          <a:xfrm>
            <a:off x="592676" y="2065867"/>
            <a:ext cx="10131300" cy="3649200"/>
          </a:xfrm>
          <a:prstGeom prst="rect">
            <a:avLst/>
          </a:prstGeom>
          <a:noFill/>
          <a:ln>
            <a:noFill/>
          </a:ln>
        </p:spPr>
        <p:txBody>
          <a:bodyPr spcFirstLastPara="1" wrap="square" lIns="91425" tIns="45700" rIns="91425" bIns="45700" anchor="t" anchorCtr="0">
            <a:normAutofit lnSpcReduction="20000"/>
          </a:bodyPr>
          <a:lstStyle/>
          <a:p>
            <a:pPr marL="285750" lvl="0" indent="-323850" algn="l" rtl="0">
              <a:spcBef>
                <a:spcPts val="0"/>
              </a:spcBef>
              <a:spcAft>
                <a:spcPts val="0"/>
              </a:spcAft>
              <a:buSzPts val="2400"/>
              <a:buChar char="•"/>
            </a:pPr>
            <a:r>
              <a:rPr lang="en-US" sz="2400" b="1">
                <a:solidFill>
                  <a:srgbClr val="93C47D"/>
                </a:solidFill>
              </a:rPr>
              <a:t>index_style.css/result_style.css:</a:t>
            </a:r>
            <a:r>
              <a:rPr lang="en-US" sz="2400"/>
              <a:t> scripts provide styling for the</a:t>
            </a:r>
            <a:r>
              <a:rPr lang="en-US" sz="2400">
                <a:solidFill>
                  <a:srgbClr val="93C47D"/>
                </a:solidFill>
              </a:rPr>
              <a:t> </a:t>
            </a:r>
            <a:r>
              <a:rPr lang="en-US" sz="2400" b="1">
                <a:solidFill>
                  <a:srgbClr val="93C47D"/>
                </a:solidFill>
              </a:rPr>
              <a:t>index.html </a:t>
            </a:r>
            <a:r>
              <a:rPr lang="en-US" sz="2400"/>
              <a:t>and </a:t>
            </a:r>
            <a:r>
              <a:rPr lang="en-US" sz="2400" b="1">
                <a:solidFill>
                  <a:srgbClr val="93C47D"/>
                </a:solidFill>
              </a:rPr>
              <a:t>result.html </a:t>
            </a:r>
            <a:endParaRPr sz="2400" b="1">
              <a:solidFill>
                <a:srgbClr val="93C47D"/>
              </a:solidFill>
            </a:endParaRPr>
          </a:p>
          <a:p>
            <a:pPr marL="285750" lvl="0" indent="0" algn="l" rtl="0">
              <a:spcBef>
                <a:spcPts val="0"/>
              </a:spcBef>
              <a:spcAft>
                <a:spcPts val="0"/>
              </a:spcAft>
              <a:buNone/>
            </a:pPr>
            <a:endParaRPr sz="2400" b="1"/>
          </a:p>
          <a:p>
            <a:pPr marL="285750" lvl="0" indent="0" algn="l" rtl="0">
              <a:spcBef>
                <a:spcPts val="0"/>
              </a:spcBef>
              <a:spcAft>
                <a:spcPts val="0"/>
              </a:spcAft>
              <a:buNone/>
            </a:pPr>
            <a:endParaRPr sz="2400" b="1"/>
          </a:p>
          <a:p>
            <a:pPr marL="285750" lvl="0" indent="-323850" algn="l" rtl="0">
              <a:spcBef>
                <a:spcPts val="0"/>
              </a:spcBef>
              <a:spcAft>
                <a:spcPts val="0"/>
              </a:spcAft>
              <a:buSzPts val="2400"/>
              <a:buChar char="•"/>
            </a:pPr>
            <a:r>
              <a:rPr lang="en-US" sz="2400" b="1">
                <a:solidFill>
                  <a:srgbClr val="93C47D"/>
                </a:solidFill>
              </a:rPr>
              <a:t>navbar:</a:t>
            </a:r>
            <a:r>
              <a:rPr lang="en-US" sz="2400"/>
              <a:t> with title and functioning buttons </a:t>
            </a:r>
            <a:endParaRPr sz="2400"/>
          </a:p>
          <a:p>
            <a:pPr marL="285750" lvl="0" indent="0" algn="l" rtl="0">
              <a:spcBef>
                <a:spcPts val="0"/>
              </a:spcBef>
              <a:spcAft>
                <a:spcPts val="0"/>
              </a:spcAft>
              <a:buNone/>
            </a:pPr>
            <a:endParaRPr sz="2400"/>
          </a:p>
          <a:p>
            <a:pPr marL="285750" lvl="0" indent="0" algn="l" rtl="0">
              <a:spcBef>
                <a:spcPts val="0"/>
              </a:spcBef>
              <a:spcAft>
                <a:spcPts val="0"/>
              </a:spcAft>
              <a:buNone/>
            </a:pPr>
            <a:endParaRPr sz="2400"/>
          </a:p>
          <a:p>
            <a:pPr marL="285750" lvl="0" indent="-323850" algn="l" rtl="0">
              <a:spcBef>
                <a:spcPts val="0"/>
              </a:spcBef>
              <a:spcAft>
                <a:spcPts val="0"/>
              </a:spcAft>
              <a:buSzPts val="2400"/>
              <a:buChar char="•"/>
            </a:pPr>
            <a:r>
              <a:rPr lang="en-US" sz="2400" b="1">
                <a:solidFill>
                  <a:srgbClr val="93C47D"/>
                </a:solidFill>
              </a:rPr>
              <a:t>body:</a:t>
            </a:r>
            <a:r>
              <a:rPr lang="en-US" sz="2400"/>
              <a:t> background picture with </a:t>
            </a:r>
            <a:r>
              <a:rPr lang="en-US" sz="2400" b="1">
                <a:solidFill>
                  <a:srgbClr val="B6D7A8"/>
                </a:solidFill>
              </a:rPr>
              <a:t>no repeat  </a:t>
            </a:r>
            <a:endParaRPr sz="2400" b="1">
              <a:solidFill>
                <a:srgbClr val="B6D7A8"/>
              </a:solidFill>
            </a:endParaRPr>
          </a:p>
          <a:p>
            <a:pPr marL="285750" lvl="0" indent="0" algn="l" rtl="0">
              <a:spcBef>
                <a:spcPts val="0"/>
              </a:spcBef>
              <a:spcAft>
                <a:spcPts val="0"/>
              </a:spcAft>
              <a:buNone/>
            </a:pPr>
            <a:endParaRPr sz="2400"/>
          </a:p>
          <a:p>
            <a:pPr marL="285750" lvl="0" indent="0" algn="l" rtl="0">
              <a:spcBef>
                <a:spcPts val="0"/>
              </a:spcBef>
              <a:spcAft>
                <a:spcPts val="0"/>
              </a:spcAft>
              <a:buNone/>
            </a:pPr>
            <a:endParaRPr sz="2400"/>
          </a:p>
          <a:p>
            <a:pPr marL="285750" lvl="0" indent="-323850" algn="l" rtl="0">
              <a:spcBef>
                <a:spcPts val="0"/>
              </a:spcBef>
              <a:spcAft>
                <a:spcPts val="0"/>
              </a:spcAft>
              <a:buSzPts val="2400"/>
              <a:buChar char="•"/>
            </a:pPr>
            <a:r>
              <a:rPr lang="en-US" sz="2400" b="1">
                <a:solidFill>
                  <a:srgbClr val="93C47D"/>
                </a:solidFill>
              </a:rPr>
              <a:t>formWizard:</a:t>
            </a:r>
            <a:r>
              <a:rPr lang="en-US" sz="2400"/>
              <a:t> size, position, padding, linear gradient color, shadow</a:t>
            </a:r>
            <a:endParaRPr sz="2400"/>
          </a:p>
        </p:txBody>
      </p:sp>
      <p:pic>
        <p:nvPicPr>
          <p:cNvPr id="234" name="Google Shape;234;p6"/>
          <p:cNvPicPr preferRelativeResize="0"/>
          <p:nvPr/>
        </p:nvPicPr>
        <p:blipFill>
          <a:blip r:embed="rId3">
            <a:alphaModFix/>
          </a:blip>
          <a:stretch>
            <a:fillRect/>
          </a:stretch>
        </p:blipFill>
        <p:spPr>
          <a:xfrm>
            <a:off x="9533475" y="0"/>
            <a:ext cx="2658524" cy="2065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8"/>
          <p:cNvSpPr txBox="1">
            <a:spLocks noGrp="1"/>
          </p:cNvSpPr>
          <p:nvPr>
            <p:ph type="title"/>
          </p:nvPr>
        </p:nvSpPr>
        <p:spPr>
          <a:xfrm>
            <a:off x="685875" y="0"/>
            <a:ext cx="10131300" cy="11022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C000"/>
              </a:buClr>
              <a:buSzPts val="3600"/>
              <a:buFont typeface="Calibri"/>
              <a:buNone/>
            </a:pPr>
            <a:r>
              <a:rPr lang="en-US" sz="4100" b="1">
                <a:solidFill>
                  <a:srgbClr val="FFC000"/>
                </a:solidFill>
              </a:rPr>
              <a:t>KEY CHALLENGES</a:t>
            </a:r>
            <a:r>
              <a:rPr lang="en-US" b="1">
                <a:solidFill>
                  <a:srgbClr val="FFC000"/>
                </a:solidFill>
              </a:rPr>
              <a:t> </a:t>
            </a:r>
            <a:endParaRPr b="1"/>
          </a:p>
        </p:txBody>
      </p:sp>
      <p:sp>
        <p:nvSpPr>
          <p:cNvPr id="240" name="Google Shape;240;p8"/>
          <p:cNvSpPr txBox="1">
            <a:spLocks noGrp="1"/>
          </p:cNvSpPr>
          <p:nvPr>
            <p:ph type="body" idx="1"/>
          </p:nvPr>
        </p:nvSpPr>
        <p:spPr>
          <a:xfrm>
            <a:off x="293750" y="947225"/>
            <a:ext cx="11448000" cy="5697900"/>
          </a:xfrm>
          <a:prstGeom prst="rect">
            <a:avLst/>
          </a:prstGeom>
          <a:noFill/>
          <a:ln>
            <a:noFill/>
          </a:ln>
        </p:spPr>
        <p:txBody>
          <a:bodyPr spcFirstLastPara="1" wrap="square" lIns="91425" tIns="45700" rIns="91425" bIns="45700" anchor="t" anchorCtr="0">
            <a:noAutofit/>
          </a:bodyPr>
          <a:lstStyle/>
          <a:p>
            <a:pPr marL="0" lvl="0" indent="0" algn="l" rtl="0">
              <a:lnSpc>
                <a:spcPct val="80000"/>
              </a:lnSpc>
              <a:spcBef>
                <a:spcPts val="0"/>
              </a:spcBef>
              <a:spcAft>
                <a:spcPts val="0"/>
              </a:spcAft>
              <a:buSzPts val="1395"/>
              <a:buNone/>
            </a:pPr>
            <a:endParaRPr sz="1672" b="1"/>
          </a:p>
          <a:p>
            <a:pPr marL="457200" lvl="0" indent="-334803" algn="l" rtl="0">
              <a:lnSpc>
                <a:spcPct val="100000"/>
              </a:lnSpc>
              <a:spcBef>
                <a:spcPts val="0"/>
              </a:spcBef>
              <a:spcAft>
                <a:spcPts val="0"/>
              </a:spcAft>
              <a:buSzPts val="1673"/>
              <a:buChar char="•"/>
            </a:pPr>
            <a:r>
              <a:rPr lang="en-US" sz="1672" b="1"/>
              <a:t>DATA ANALYSIS</a:t>
            </a:r>
            <a:endParaRPr sz="1672" b="1"/>
          </a:p>
          <a:p>
            <a:pPr marL="0" lvl="0" indent="457200" algn="l" rtl="0">
              <a:lnSpc>
                <a:spcPct val="100000"/>
              </a:lnSpc>
              <a:spcBef>
                <a:spcPts val="0"/>
              </a:spcBef>
              <a:spcAft>
                <a:spcPts val="0"/>
              </a:spcAft>
              <a:buSzPts val="1395"/>
              <a:buNone/>
            </a:pPr>
            <a:r>
              <a:rPr lang="en-US" sz="1672"/>
              <a:t>Large Data Set (440,000 rows by 330 columns</a:t>
            </a:r>
            <a:endParaRPr sz="1672"/>
          </a:p>
          <a:p>
            <a:pPr marL="0" lvl="0" indent="457200" algn="l" rtl="0">
              <a:lnSpc>
                <a:spcPct val="100000"/>
              </a:lnSpc>
              <a:spcBef>
                <a:spcPts val="0"/>
              </a:spcBef>
              <a:spcAft>
                <a:spcPts val="0"/>
              </a:spcAft>
              <a:buSzPts val="1395"/>
              <a:buNone/>
            </a:pPr>
            <a:r>
              <a:rPr lang="en-US" sz="1672"/>
              <a:t>Domain Knowledge - BRFSS Codebook/clinician feedback</a:t>
            </a:r>
            <a:endParaRPr sz="1672"/>
          </a:p>
          <a:p>
            <a:pPr marL="0" lvl="0" indent="457200" algn="l" rtl="0">
              <a:lnSpc>
                <a:spcPct val="100000"/>
              </a:lnSpc>
              <a:spcBef>
                <a:spcPts val="0"/>
              </a:spcBef>
              <a:spcAft>
                <a:spcPts val="0"/>
              </a:spcAft>
              <a:buSzPts val="1395"/>
              <a:buNone/>
            </a:pPr>
            <a:r>
              <a:rPr lang="en-US" sz="1672"/>
              <a:t>Locate and remove nulls/missing values/blanks/extraneous data</a:t>
            </a:r>
            <a:endParaRPr sz="1672"/>
          </a:p>
          <a:p>
            <a:pPr marL="0" lvl="0" indent="0" algn="l" rtl="0">
              <a:lnSpc>
                <a:spcPct val="100000"/>
              </a:lnSpc>
              <a:spcBef>
                <a:spcPts val="0"/>
              </a:spcBef>
              <a:spcAft>
                <a:spcPts val="0"/>
              </a:spcAft>
              <a:buSzPts val="1395"/>
              <a:buNone/>
            </a:pPr>
            <a:endParaRPr sz="1672"/>
          </a:p>
          <a:p>
            <a:pPr marL="457200" lvl="0" indent="-334803" algn="l" rtl="0">
              <a:lnSpc>
                <a:spcPct val="100000"/>
              </a:lnSpc>
              <a:spcBef>
                <a:spcPts val="0"/>
              </a:spcBef>
              <a:spcAft>
                <a:spcPts val="0"/>
              </a:spcAft>
              <a:buSzPts val="1673"/>
              <a:buChar char="•"/>
            </a:pPr>
            <a:r>
              <a:rPr lang="en-US" sz="1672" b="1"/>
              <a:t>DATA SCIENCE</a:t>
            </a:r>
            <a:endParaRPr sz="1672" b="1"/>
          </a:p>
          <a:p>
            <a:pPr marL="0" lvl="0" indent="457200" algn="l" rtl="0">
              <a:lnSpc>
                <a:spcPct val="100000"/>
              </a:lnSpc>
              <a:spcBef>
                <a:spcPts val="0"/>
              </a:spcBef>
              <a:spcAft>
                <a:spcPts val="0"/>
              </a:spcAft>
              <a:buSzPts val="1395"/>
              <a:buNone/>
            </a:pPr>
            <a:r>
              <a:rPr lang="en-US" sz="1672"/>
              <a:t>Encoding: Binary structure of 1 &amp; 2/Categorical coding (0 to 14) for BMI and age/Extraneous values (7 and 9) </a:t>
            </a:r>
            <a:endParaRPr sz="1672"/>
          </a:p>
          <a:p>
            <a:pPr marL="0" lvl="0" indent="457200" algn="l" rtl="0">
              <a:lnSpc>
                <a:spcPct val="100000"/>
              </a:lnSpc>
              <a:spcBef>
                <a:spcPts val="0"/>
              </a:spcBef>
              <a:spcAft>
                <a:spcPts val="0"/>
              </a:spcAft>
              <a:buSzPts val="1395"/>
              <a:buNone/>
            </a:pPr>
            <a:r>
              <a:rPr lang="en-US" sz="1672"/>
              <a:t>Logistic Regression Model not converging</a:t>
            </a:r>
            <a:endParaRPr sz="1672"/>
          </a:p>
          <a:p>
            <a:pPr marL="0" lvl="0" indent="457200" algn="l" rtl="0">
              <a:lnSpc>
                <a:spcPct val="100000"/>
              </a:lnSpc>
              <a:spcBef>
                <a:spcPts val="0"/>
              </a:spcBef>
              <a:spcAft>
                <a:spcPts val="0"/>
              </a:spcAft>
              <a:buSzPts val="1395"/>
              <a:buNone/>
            </a:pPr>
            <a:r>
              <a:rPr lang="en-US" sz="1672"/>
              <a:t>Weakness in model especially High Risk recall score persists at 70%</a:t>
            </a:r>
            <a:endParaRPr sz="1672"/>
          </a:p>
          <a:p>
            <a:pPr marL="0" lvl="0" indent="0" algn="l" rtl="0">
              <a:lnSpc>
                <a:spcPct val="100000"/>
              </a:lnSpc>
              <a:spcBef>
                <a:spcPts val="0"/>
              </a:spcBef>
              <a:spcAft>
                <a:spcPts val="0"/>
              </a:spcAft>
              <a:buSzPts val="1395"/>
              <a:buNone/>
            </a:pPr>
            <a:endParaRPr sz="1672" b="1"/>
          </a:p>
          <a:p>
            <a:pPr marL="457200" lvl="0" indent="-334803" algn="l" rtl="0">
              <a:lnSpc>
                <a:spcPct val="100000"/>
              </a:lnSpc>
              <a:spcBef>
                <a:spcPts val="0"/>
              </a:spcBef>
              <a:spcAft>
                <a:spcPts val="0"/>
              </a:spcAft>
              <a:buSzPts val="1673"/>
              <a:buChar char="•"/>
            </a:pPr>
            <a:r>
              <a:rPr lang="en-US" sz="1672" b="1"/>
              <a:t>WEB DEVELOPMENT</a:t>
            </a:r>
            <a:endParaRPr sz="1672" b="1"/>
          </a:p>
          <a:p>
            <a:pPr marL="0" lvl="0" indent="457200" algn="l" rtl="0">
              <a:lnSpc>
                <a:spcPct val="100000"/>
              </a:lnSpc>
              <a:spcBef>
                <a:spcPts val="0"/>
              </a:spcBef>
              <a:spcAft>
                <a:spcPts val="0"/>
              </a:spcAft>
              <a:buSzPts val="1395"/>
              <a:buNone/>
            </a:pPr>
            <a:r>
              <a:rPr lang="en-US" sz="1672"/>
              <a:t>Flask (return.html) failure</a:t>
            </a:r>
            <a:endParaRPr sz="1672"/>
          </a:p>
          <a:p>
            <a:pPr marL="0" lvl="0" indent="457200" algn="l" rtl="0">
              <a:lnSpc>
                <a:spcPct val="100000"/>
              </a:lnSpc>
              <a:spcBef>
                <a:spcPts val="0"/>
              </a:spcBef>
              <a:spcAft>
                <a:spcPts val="0"/>
              </a:spcAft>
              <a:buSzPts val="1395"/>
              <a:buNone/>
            </a:pPr>
            <a:r>
              <a:rPr lang="en-US" sz="1672"/>
              <a:t>Navigation Bar </a:t>
            </a:r>
            <a:endParaRPr sz="1672"/>
          </a:p>
          <a:p>
            <a:pPr marL="0" lvl="0" indent="457200" algn="l" rtl="0">
              <a:lnSpc>
                <a:spcPct val="100000"/>
              </a:lnSpc>
              <a:spcBef>
                <a:spcPts val="0"/>
              </a:spcBef>
              <a:spcAft>
                <a:spcPts val="0"/>
              </a:spcAft>
              <a:buSzPts val="1395"/>
              <a:buNone/>
            </a:pPr>
            <a:r>
              <a:rPr lang="en-US" sz="1672"/>
              <a:t>formWizard</a:t>
            </a:r>
            <a:endParaRPr sz="1672"/>
          </a:p>
          <a:p>
            <a:pPr marL="0" lvl="0" indent="0" algn="l" rtl="0">
              <a:lnSpc>
                <a:spcPct val="100000"/>
              </a:lnSpc>
              <a:spcBef>
                <a:spcPts val="0"/>
              </a:spcBef>
              <a:spcAft>
                <a:spcPts val="0"/>
              </a:spcAft>
              <a:buSzPts val="1395"/>
              <a:buNone/>
            </a:pPr>
            <a:endParaRPr sz="1672" b="1"/>
          </a:p>
          <a:p>
            <a:pPr marL="457200" lvl="0" indent="-334803" algn="l" rtl="0">
              <a:lnSpc>
                <a:spcPct val="100000"/>
              </a:lnSpc>
              <a:spcBef>
                <a:spcPts val="0"/>
              </a:spcBef>
              <a:spcAft>
                <a:spcPts val="0"/>
              </a:spcAft>
              <a:buSzPts val="1673"/>
              <a:buChar char="•"/>
            </a:pPr>
            <a:r>
              <a:rPr lang="en-US" sz="1672" b="1"/>
              <a:t>USER EXPERIENCE</a:t>
            </a:r>
            <a:endParaRPr sz="1672" b="1"/>
          </a:p>
          <a:p>
            <a:pPr marL="0" lvl="0" indent="457200" algn="l" rtl="0">
              <a:lnSpc>
                <a:spcPct val="100000"/>
              </a:lnSpc>
              <a:spcBef>
                <a:spcPts val="0"/>
              </a:spcBef>
              <a:spcAft>
                <a:spcPts val="0"/>
              </a:spcAft>
              <a:buSzPts val="1395"/>
              <a:buNone/>
            </a:pPr>
            <a:r>
              <a:rPr lang="en-US" sz="1672"/>
              <a:t>Modern</a:t>
            </a:r>
            <a:endParaRPr sz="1672"/>
          </a:p>
          <a:p>
            <a:pPr marL="0" lvl="0" indent="457200" algn="l" rtl="0">
              <a:lnSpc>
                <a:spcPct val="100000"/>
              </a:lnSpc>
              <a:spcBef>
                <a:spcPts val="0"/>
              </a:spcBef>
              <a:spcAft>
                <a:spcPts val="0"/>
              </a:spcAft>
              <a:buSzPts val="1395"/>
              <a:buNone/>
            </a:pPr>
            <a:r>
              <a:rPr lang="en-US" sz="1672"/>
              <a:t>Interactive</a:t>
            </a:r>
            <a:endParaRPr sz="1672"/>
          </a:p>
          <a:p>
            <a:pPr marL="0" lvl="0" indent="457200" algn="l" rtl="0">
              <a:lnSpc>
                <a:spcPct val="100000"/>
              </a:lnSpc>
              <a:spcBef>
                <a:spcPts val="0"/>
              </a:spcBef>
              <a:spcAft>
                <a:spcPts val="0"/>
              </a:spcAft>
              <a:buSzPts val="1395"/>
              <a:buNone/>
            </a:pPr>
            <a:r>
              <a:rPr lang="en-US" sz="1672"/>
              <a:t>One-page vs carousel</a:t>
            </a:r>
            <a:endParaRPr sz="1672"/>
          </a:p>
          <a:p>
            <a:pPr marL="0" lvl="0" indent="457200" algn="l" rtl="0">
              <a:lnSpc>
                <a:spcPct val="100000"/>
              </a:lnSpc>
              <a:spcBef>
                <a:spcPts val="0"/>
              </a:spcBef>
              <a:spcAft>
                <a:spcPts val="0"/>
              </a:spcAft>
              <a:buSzPts val="1395"/>
              <a:buNone/>
            </a:pPr>
            <a:r>
              <a:rPr lang="en-US" sz="1672"/>
              <a:t>Turn off auto complete</a:t>
            </a:r>
            <a:endParaRPr sz="1672"/>
          </a:p>
          <a:p>
            <a:pPr marL="0" lvl="0" indent="457200" algn="l" rtl="0">
              <a:lnSpc>
                <a:spcPct val="100000"/>
              </a:lnSpc>
              <a:spcBef>
                <a:spcPts val="0"/>
              </a:spcBef>
              <a:spcAft>
                <a:spcPts val="0"/>
              </a:spcAft>
              <a:buSzPts val="1395"/>
              <a:buNone/>
            </a:pPr>
            <a:r>
              <a:rPr lang="en-US" sz="1672"/>
              <a:t>Links</a:t>
            </a:r>
            <a:endParaRPr sz="1672"/>
          </a:p>
        </p:txBody>
      </p:sp>
      <p:pic>
        <p:nvPicPr>
          <p:cNvPr id="241" name="Google Shape;241;p8"/>
          <p:cNvPicPr preferRelativeResize="0"/>
          <p:nvPr/>
        </p:nvPicPr>
        <p:blipFill>
          <a:blip r:embed="rId3">
            <a:alphaModFix/>
          </a:blip>
          <a:stretch>
            <a:fillRect/>
          </a:stretch>
        </p:blipFill>
        <p:spPr>
          <a:xfrm>
            <a:off x="4807817" y="3736550"/>
            <a:ext cx="3188208" cy="2550001"/>
          </a:xfrm>
          <a:prstGeom prst="rect">
            <a:avLst/>
          </a:prstGeom>
          <a:noFill/>
          <a:ln>
            <a:noFill/>
          </a:ln>
        </p:spPr>
      </p:pic>
      <p:pic>
        <p:nvPicPr>
          <p:cNvPr id="242" name="Google Shape;242;p8"/>
          <p:cNvPicPr preferRelativeResize="0"/>
          <p:nvPr/>
        </p:nvPicPr>
        <p:blipFill>
          <a:blip r:embed="rId4">
            <a:alphaModFix/>
          </a:blip>
          <a:stretch>
            <a:fillRect/>
          </a:stretch>
        </p:blipFill>
        <p:spPr>
          <a:xfrm>
            <a:off x="8218550" y="3736550"/>
            <a:ext cx="3623250" cy="255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0" name="Google Shape;260;g2a64e9ffbfa_4_42"/>
          <p:cNvSpPr txBox="1">
            <a:spLocks noGrp="1"/>
          </p:cNvSpPr>
          <p:nvPr>
            <p:ph type="title"/>
          </p:nvPr>
        </p:nvSpPr>
        <p:spPr>
          <a:xfrm>
            <a:off x="1068601" y="111100"/>
            <a:ext cx="10131300" cy="14562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rgbClr val="FFC000"/>
              </a:buClr>
              <a:buSzPts val="3600"/>
              <a:buFont typeface="Calibri"/>
              <a:buNone/>
            </a:pPr>
            <a:r>
              <a:rPr lang="en-US" sz="4000" b="1">
                <a:solidFill>
                  <a:srgbClr val="FFC000"/>
                </a:solidFill>
              </a:rPr>
              <a:t>RECOMMENDATIONS FOR IMPROVEMENT</a:t>
            </a:r>
            <a:endParaRPr sz="4000"/>
          </a:p>
        </p:txBody>
      </p:sp>
      <p:sp>
        <p:nvSpPr>
          <p:cNvPr id="261" name="Google Shape;261;g2a64e9ffbfa_4_42"/>
          <p:cNvSpPr txBox="1">
            <a:spLocks noGrp="1"/>
          </p:cNvSpPr>
          <p:nvPr>
            <p:ph type="body" idx="1"/>
          </p:nvPr>
        </p:nvSpPr>
        <p:spPr>
          <a:xfrm>
            <a:off x="685800" y="1308575"/>
            <a:ext cx="11020200" cy="5189700"/>
          </a:xfrm>
          <a:prstGeom prst="rect">
            <a:avLst/>
          </a:prstGeom>
        </p:spPr>
        <p:txBody>
          <a:bodyPr spcFirstLastPara="1" wrap="square" lIns="91425" tIns="45700" rIns="91425" bIns="45700" anchor="ctr" anchorCtr="0">
            <a:normAutofit/>
          </a:bodyPr>
          <a:lstStyle/>
          <a:p>
            <a:pPr marL="457200" lvl="0" indent="-368300" algn="l" rtl="0">
              <a:spcBef>
                <a:spcPts val="0"/>
              </a:spcBef>
              <a:spcAft>
                <a:spcPts val="0"/>
              </a:spcAft>
              <a:buSzPts val="2200"/>
              <a:buChar char="•"/>
            </a:pPr>
            <a:r>
              <a:rPr lang="en-US" sz="2200" b="1"/>
              <a:t>Leverage feature engineering </a:t>
            </a:r>
            <a:endParaRPr sz="2200" b="1"/>
          </a:p>
          <a:p>
            <a:pPr marL="457200" lvl="0" indent="0" algn="l" rtl="0">
              <a:spcBef>
                <a:spcPts val="1000"/>
              </a:spcBef>
              <a:spcAft>
                <a:spcPts val="0"/>
              </a:spcAft>
              <a:buNone/>
            </a:pPr>
            <a:endParaRPr sz="2200" b="1"/>
          </a:p>
          <a:p>
            <a:pPr marL="457200" lvl="0" indent="-368300" algn="l" rtl="0">
              <a:spcBef>
                <a:spcPts val="1000"/>
              </a:spcBef>
              <a:spcAft>
                <a:spcPts val="0"/>
              </a:spcAft>
              <a:buSzPts val="2200"/>
              <a:buChar char="•"/>
            </a:pPr>
            <a:r>
              <a:rPr lang="en-US" sz="2200" b="1"/>
              <a:t>Optimize the model (SVM, Keras Tuner, TensorFlow)</a:t>
            </a:r>
            <a:endParaRPr sz="2200" b="1"/>
          </a:p>
          <a:p>
            <a:pPr marL="457200" lvl="0" indent="0" algn="l" rtl="0">
              <a:spcBef>
                <a:spcPts val="1000"/>
              </a:spcBef>
              <a:spcAft>
                <a:spcPts val="0"/>
              </a:spcAft>
              <a:buNone/>
            </a:pPr>
            <a:endParaRPr sz="2200" b="1"/>
          </a:p>
          <a:p>
            <a:pPr marL="457200" lvl="0" indent="-368300" algn="l" rtl="0">
              <a:spcBef>
                <a:spcPts val="1000"/>
              </a:spcBef>
              <a:spcAft>
                <a:spcPts val="0"/>
              </a:spcAft>
              <a:buSzPts val="2200"/>
              <a:buChar char="•"/>
            </a:pPr>
            <a:r>
              <a:rPr lang="en-US" sz="2200" b="1"/>
              <a:t>Train the model on a larger data set</a:t>
            </a:r>
            <a:endParaRPr sz="2200" b="1"/>
          </a:p>
          <a:p>
            <a:pPr marL="0" lvl="0" indent="0" algn="l" rtl="0">
              <a:spcBef>
                <a:spcPts val="1000"/>
              </a:spcBef>
              <a:spcAft>
                <a:spcPts val="0"/>
              </a:spcAft>
              <a:buNone/>
            </a:pPr>
            <a:endParaRPr sz="2200" b="1"/>
          </a:p>
          <a:p>
            <a:pPr marL="457200" lvl="0" indent="-368300" algn="l" rtl="0">
              <a:spcBef>
                <a:spcPts val="1000"/>
              </a:spcBef>
              <a:spcAft>
                <a:spcPts val="0"/>
              </a:spcAft>
              <a:buSzPts val="2200"/>
              <a:buChar char="•"/>
            </a:pPr>
            <a:r>
              <a:rPr lang="en-US" sz="2200" b="1"/>
              <a:t>Develop application for mobile devices</a:t>
            </a:r>
            <a:endParaRPr sz="2200" b="1"/>
          </a:p>
          <a:p>
            <a:pPr marL="0" lvl="0" indent="0" algn="l" rtl="0">
              <a:spcBef>
                <a:spcPts val="1000"/>
              </a:spcBef>
              <a:spcAft>
                <a:spcPts val="0"/>
              </a:spcAft>
              <a:buNone/>
            </a:pPr>
            <a:endParaRPr sz="2200" b="1"/>
          </a:p>
          <a:p>
            <a:pPr marL="457200" lvl="0" indent="-368300" algn="l" rtl="0">
              <a:spcBef>
                <a:spcPts val="1000"/>
              </a:spcBef>
              <a:spcAft>
                <a:spcPts val="0"/>
              </a:spcAft>
              <a:buSzPts val="2200"/>
              <a:buChar char="•"/>
            </a:pPr>
            <a:r>
              <a:rPr lang="en-US" sz="2200" b="1"/>
              <a:t>Develop application for patient use</a:t>
            </a:r>
            <a:endParaRPr sz="2200" b="1"/>
          </a:p>
          <a:p>
            <a:pPr marL="457200" lvl="0" indent="0" algn="l" rtl="0">
              <a:spcBef>
                <a:spcPts val="1000"/>
              </a:spcBef>
              <a:spcAft>
                <a:spcPts val="10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7"/>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C000"/>
              </a:buClr>
              <a:buSzPts val="3600"/>
              <a:buFont typeface="Calibri"/>
              <a:buNone/>
            </a:pPr>
            <a:r>
              <a:rPr lang="en-US" sz="4000" b="1">
                <a:solidFill>
                  <a:srgbClr val="FFC000"/>
                </a:solidFill>
              </a:rPr>
              <a:t>LIVE DEMONSTRATION OF THE APPLICATION!</a:t>
            </a:r>
            <a:endParaRPr sz="4000" b="1"/>
          </a:p>
        </p:txBody>
      </p:sp>
      <p:sp>
        <p:nvSpPr>
          <p:cNvPr id="254" name="Google Shape;254;p7"/>
          <p:cNvSpPr txBox="1">
            <a:spLocks noGrp="1"/>
          </p:cNvSpPr>
          <p:nvPr>
            <p:ph type="body" idx="1"/>
          </p:nvPr>
        </p:nvSpPr>
        <p:spPr>
          <a:xfrm>
            <a:off x="745051" y="2125142"/>
            <a:ext cx="10131300" cy="36492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800"/>
              <a:buNone/>
            </a:pPr>
            <a:endParaRPr sz="2100" b="1"/>
          </a:p>
          <a:p>
            <a:pPr marL="285750" lvl="0" indent="-304800" algn="l" rtl="0">
              <a:spcBef>
                <a:spcPts val="1000"/>
              </a:spcBef>
              <a:spcAft>
                <a:spcPts val="0"/>
              </a:spcAft>
              <a:buSzPts val="2100"/>
              <a:buChar char="•"/>
            </a:pPr>
            <a:r>
              <a:rPr lang="en-US" sz="2100" b="1"/>
              <a:t>Terryann: </a:t>
            </a:r>
            <a:r>
              <a:rPr lang="en-US" sz="2100" i="1"/>
              <a:t>Project Structure </a:t>
            </a:r>
            <a:endParaRPr sz="2100" i="1"/>
          </a:p>
          <a:p>
            <a:pPr marL="0" lvl="0" indent="0" algn="l" rtl="0">
              <a:spcBef>
                <a:spcPts val="1000"/>
              </a:spcBef>
              <a:spcAft>
                <a:spcPts val="0"/>
              </a:spcAft>
              <a:buNone/>
            </a:pPr>
            <a:endParaRPr sz="2100" i="1"/>
          </a:p>
          <a:p>
            <a:pPr marL="285750" lvl="0" indent="-304800" algn="l" rtl="0">
              <a:spcBef>
                <a:spcPts val="1000"/>
              </a:spcBef>
              <a:spcAft>
                <a:spcPts val="0"/>
              </a:spcAft>
              <a:buSzPts val="2100"/>
              <a:buChar char="•"/>
            </a:pPr>
            <a:r>
              <a:rPr lang="en-US" sz="2100" b="1"/>
              <a:t>Micha</a:t>
            </a:r>
            <a:r>
              <a:rPr lang="en-US" sz="2100"/>
              <a:t>el: </a:t>
            </a:r>
            <a:r>
              <a:rPr lang="en-US" sz="2100" i="1"/>
              <a:t>formWizard</a:t>
            </a:r>
            <a:endParaRPr sz="2100" i="1"/>
          </a:p>
          <a:p>
            <a:pPr marL="0" lvl="0" indent="0" algn="l" rtl="0">
              <a:spcBef>
                <a:spcPts val="1000"/>
              </a:spcBef>
              <a:spcAft>
                <a:spcPts val="0"/>
              </a:spcAft>
              <a:buNone/>
            </a:pPr>
            <a:endParaRPr sz="2100" i="1"/>
          </a:p>
          <a:p>
            <a:pPr marL="285750" lvl="0" indent="-304800" algn="l" rtl="0">
              <a:spcBef>
                <a:spcPts val="1000"/>
              </a:spcBef>
              <a:spcAft>
                <a:spcPts val="0"/>
              </a:spcAft>
              <a:buSzPts val="2100"/>
              <a:buChar char="•"/>
            </a:pPr>
            <a:r>
              <a:rPr lang="en-US" sz="2100"/>
              <a:t>Osman: </a:t>
            </a:r>
            <a:r>
              <a:rPr lang="en-US" sz="2100" i="1"/>
              <a:t>OnClickSubmit</a:t>
            </a:r>
            <a:endParaRPr sz="2100" i="1"/>
          </a:p>
          <a:p>
            <a:pPr marL="0" lvl="0" indent="0" algn="l" rtl="0">
              <a:spcBef>
                <a:spcPts val="1000"/>
              </a:spcBef>
              <a:spcAft>
                <a:spcPts val="0"/>
              </a:spcAft>
              <a:buNone/>
            </a:pPr>
            <a:endParaRPr sz="21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9"/>
          <p:cNvSpPr txBox="1">
            <a:spLocks noGrp="1"/>
          </p:cNvSpPr>
          <p:nvPr>
            <p:ph type="title"/>
          </p:nvPr>
        </p:nvSpPr>
        <p:spPr>
          <a:xfrm>
            <a:off x="685801" y="609600"/>
            <a:ext cx="10131425" cy="1456267"/>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FFC000"/>
              </a:buClr>
              <a:buSzPts val="3600"/>
              <a:buFont typeface="Calibri"/>
              <a:buNone/>
            </a:pPr>
            <a:r>
              <a:rPr lang="en-US" sz="4000" b="1">
                <a:solidFill>
                  <a:srgbClr val="FFC000"/>
                </a:solidFill>
              </a:rPr>
              <a:t>REFERENCES</a:t>
            </a:r>
            <a:endParaRPr sz="4000" b="1"/>
          </a:p>
        </p:txBody>
      </p:sp>
      <p:sp>
        <p:nvSpPr>
          <p:cNvPr id="248" name="Google Shape;248;p9"/>
          <p:cNvSpPr txBox="1">
            <a:spLocks noGrp="1"/>
          </p:cNvSpPr>
          <p:nvPr>
            <p:ph type="body" idx="1"/>
          </p:nvPr>
        </p:nvSpPr>
        <p:spPr>
          <a:xfrm>
            <a:off x="685800" y="2262450"/>
            <a:ext cx="10515600" cy="2333100"/>
          </a:xfrm>
          <a:prstGeom prst="rect">
            <a:avLst/>
          </a:prstGeom>
          <a:noFill/>
          <a:ln>
            <a:noFill/>
          </a:ln>
        </p:spPr>
        <p:txBody>
          <a:bodyPr spcFirstLastPara="1" wrap="square" lIns="91425" tIns="45700" rIns="91425" bIns="45700" anchor="ctr" anchorCtr="0">
            <a:noAutofit/>
          </a:bodyPr>
          <a:lstStyle/>
          <a:p>
            <a:pPr marL="457200" lvl="0" indent="-345519" algn="l" rtl="0">
              <a:lnSpc>
                <a:spcPct val="80000"/>
              </a:lnSpc>
              <a:spcBef>
                <a:spcPts val="1000"/>
              </a:spcBef>
              <a:spcAft>
                <a:spcPts val="0"/>
              </a:spcAft>
              <a:buSzPts val="1841"/>
              <a:buFont typeface="Arial"/>
              <a:buAutoNum type="arabicPeriod"/>
            </a:pPr>
            <a:r>
              <a:rPr lang="en-US" sz="1841" b="1">
                <a:latin typeface="Arial"/>
                <a:ea typeface="Arial"/>
                <a:cs typeface="Arial"/>
                <a:sym typeface="Arial"/>
              </a:rPr>
              <a:t>Kaggle Dataset: Behavioral Risk Factor Surveillance System (2015)</a:t>
            </a:r>
            <a:endParaRPr sz="1841" b="1">
              <a:latin typeface="Arial"/>
              <a:ea typeface="Arial"/>
              <a:cs typeface="Arial"/>
              <a:sym typeface="Arial"/>
            </a:endParaRPr>
          </a:p>
          <a:p>
            <a:pPr marL="457200" lvl="0" indent="0" algn="l" rtl="0">
              <a:lnSpc>
                <a:spcPct val="80000"/>
              </a:lnSpc>
              <a:spcBef>
                <a:spcPts val="1000"/>
              </a:spcBef>
              <a:spcAft>
                <a:spcPts val="0"/>
              </a:spcAft>
              <a:buSzPts val="650"/>
              <a:buNone/>
            </a:pPr>
            <a:r>
              <a:rPr lang="en-US" sz="1841" b="1">
                <a:latin typeface="Arial"/>
                <a:ea typeface="Arial"/>
                <a:cs typeface="Arial"/>
                <a:sym typeface="Arial"/>
              </a:rPr>
              <a:t>https://www.kaggle.com/datasets/cdc/behavioral-risk-factor-surveillance-system?select=2015.csv</a:t>
            </a:r>
            <a:endParaRPr sz="1841" b="1">
              <a:latin typeface="Arial"/>
              <a:ea typeface="Arial"/>
              <a:cs typeface="Arial"/>
              <a:sym typeface="Arial"/>
            </a:endParaRPr>
          </a:p>
          <a:p>
            <a:pPr marL="285750" lvl="0" indent="-168275" algn="l" rtl="0">
              <a:lnSpc>
                <a:spcPct val="80000"/>
              </a:lnSpc>
              <a:spcBef>
                <a:spcPts val="1000"/>
              </a:spcBef>
              <a:spcAft>
                <a:spcPts val="0"/>
              </a:spcAft>
              <a:buSzPts val="650"/>
              <a:buNone/>
            </a:pPr>
            <a:endParaRPr sz="1841" b="1">
              <a:latin typeface="Arial"/>
              <a:ea typeface="Arial"/>
              <a:cs typeface="Arial"/>
              <a:sym typeface="Arial"/>
            </a:endParaRPr>
          </a:p>
          <a:p>
            <a:pPr marL="457200" lvl="0" indent="-345519" algn="l" rtl="0">
              <a:lnSpc>
                <a:spcPct val="80000"/>
              </a:lnSpc>
              <a:spcBef>
                <a:spcPts val="1000"/>
              </a:spcBef>
              <a:spcAft>
                <a:spcPts val="0"/>
              </a:spcAft>
              <a:buSzPts val="1841"/>
              <a:buFont typeface="Arial"/>
              <a:buAutoNum type="arabicPeriod"/>
            </a:pPr>
            <a:r>
              <a:rPr lang="en-US" sz="1841" b="1">
                <a:latin typeface="Arial"/>
                <a:ea typeface="Arial"/>
                <a:cs typeface="Arial"/>
                <a:sym typeface="Arial"/>
              </a:rPr>
              <a:t>Behavioral Risk Factor Surveillance System 2015 Codebook Report</a:t>
            </a:r>
            <a:endParaRPr sz="1841" b="1">
              <a:latin typeface="Arial"/>
              <a:ea typeface="Arial"/>
              <a:cs typeface="Arial"/>
              <a:sym typeface="Arial"/>
            </a:endParaRPr>
          </a:p>
          <a:p>
            <a:pPr marL="0" lvl="0" indent="457200" algn="l" rtl="0">
              <a:lnSpc>
                <a:spcPct val="80000"/>
              </a:lnSpc>
              <a:spcBef>
                <a:spcPts val="1000"/>
              </a:spcBef>
              <a:spcAft>
                <a:spcPts val="0"/>
              </a:spcAft>
              <a:buSzPts val="358"/>
              <a:buNone/>
            </a:pPr>
            <a:r>
              <a:rPr lang="en-US" sz="1841" b="1">
                <a:latin typeface="Arial"/>
                <a:ea typeface="Arial"/>
                <a:cs typeface="Arial"/>
                <a:sym typeface="Arial"/>
              </a:rPr>
              <a:t>https://www.cdc.gov/brfss/annual_data/2015/pdf/codebook15_llcp.pdf</a:t>
            </a:r>
            <a:endParaRPr sz="1841" b="1">
              <a:latin typeface="Arial"/>
              <a:ea typeface="Arial"/>
              <a:cs typeface="Arial"/>
              <a:sym typeface="Arial"/>
            </a:endParaRPr>
          </a:p>
          <a:p>
            <a:pPr marL="0" lvl="0" indent="457200" algn="l" rtl="0">
              <a:lnSpc>
                <a:spcPct val="80000"/>
              </a:lnSpc>
              <a:spcBef>
                <a:spcPts val="1000"/>
              </a:spcBef>
              <a:spcAft>
                <a:spcPts val="0"/>
              </a:spcAft>
              <a:buSzPts val="358"/>
              <a:buNone/>
            </a:pPr>
            <a:endParaRPr sz="801" b="1">
              <a:latin typeface="Arial"/>
              <a:ea typeface="Arial"/>
              <a:cs typeface="Arial"/>
              <a:sym typeface="Arial"/>
            </a:endParaRPr>
          </a:p>
          <a:p>
            <a:pPr marL="0" lvl="0" indent="0" algn="l" rtl="0">
              <a:lnSpc>
                <a:spcPct val="80000"/>
              </a:lnSpc>
              <a:spcBef>
                <a:spcPts val="1000"/>
              </a:spcBef>
              <a:spcAft>
                <a:spcPts val="0"/>
              </a:spcAft>
              <a:buSzPts val="358"/>
              <a:buNone/>
            </a:pPr>
            <a:endParaRPr sz="801" b="1">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sp>
        <p:nvSpPr>
          <p:cNvPr id="266" name="Google Shape;266;p10"/>
          <p:cNvSpPr txBox="1">
            <a:spLocks noGrp="1"/>
          </p:cNvSpPr>
          <p:nvPr>
            <p:ph type="title"/>
          </p:nvPr>
        </p:nvSpPr>
        <p:spPr>
          <a:xfrm>
            <a:off x="1030339" y="152400"/>
            <a:ext cx="10131300" cy="1456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FFC000"/>
              </a:buClr>
              <a:buSzPts val="3600"/>
              <a:buFont typeface="Calibri"/>
              <a:buNone/>
            </a:pPr>
            <a:r>
              <a:rPr lang="en-US" sz="4000" b="1">
                <a:solidFill>
                  <a:srgbClr val="FFC000"/>
                </a:solidFill>
              </a:rPr>
              <a:t>QUESTIONS/COMMENTS</a:t>
            </a:r>
            <a:endParaRPr sz="4000" b="1"/>
          </a:p>
        </p:txBody>
      </p:sp>
      <p:pic>
        <p:nvPicPr>
          <p:cNvPr id="267" name="Google Shape;267;p10"/>
          <p:cNvPicPr preferRelativeResize="0"/>
          <p:nvPr/>
        </p:nvPicPr>
        <p:blipFill>
          <a:blip r:embed="rId3">
            <a:alphaModFix/>
          </a:blip>
          <a:stretch>
            <a:fillRect/>
          </a:stretch>
        </p:blipFill>
        <p:spPr>
          <a:xfrm>
            <a:off x="1780650" y="1661225"/>
            <a:ext cx="8630700" cy="4980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
          <p:cNvSpPr txBox="1">
            <a:spLocks noGrp="1"/>
          </p:cNvSpPr>
          <p:nvPr>
            <p:ph type="title"/>
          </p:nvPr>
        </p:nvSpPr>
        <p:spPr>
          <a:xfrm>
            <a:off x="1030351" y="211651"/>
            <a:ext cx="10131300" cy="10449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FFC000"/>
              </a:buClr>
              <a:buSzPts val="3600"/>
              <a:buFont typeface="Calibri"/>
              <a:buNone/>
            </a:pPr>
            <a:r>
              <a:rPr lang="en-US" sz="4000" b="1">
                <a:solidFill>
                  <a:srgbClr val="FFC000"/>
                </a:solidFill>
              </a:rPr>
              <a:t>INTRODUCTION</a:t>
            </a:r>
            <a:endParaRPr sz="4000" b="1"/>
          </a:p>
        </p:txBody>
      </p:sp>
      <p:sp>
        <p:nvSpPr>
          <p:cNvPr id="158" name="Google Shape;158;p2"/>
          <p:cNvSpPr txBox="1">
            <a:spLocks noGrp="1"/>
          </p:cNvSpPr>
          <p:nvPr>
            <p:ph type="body" idx="1"/>
          </p:nvPr>
        </p:nvSpPr>
        <p:spPr>
          <a:xfrm>
            <a:off x="279400" y="1397000"/>
            <a:ext cx="11718000" cy="5147700"/>
          </a:xfrm>
          <a:prstGeom prst="rect">
            <a:avLst/>
          </a:prstGeom>
          <a:noFill/>
          <a:ln>
            <a:noFill/>
          </a:ln>
        </p:spPr>
        <p:txBody>
          <a:bodyPr spcFirstLastPara="1" wrap="square" lIns="91425" tIns="45700" rIns="91425" bIns="45700" anchor="ctr" anchorCtr="0">
            <a:normAutofit fontScale="77500" lnSpcReduction="20000"/>
          </a:bodyPr>
          <a:lstStyle/>
          <a:p>
            <a:pPr marL="457200" lvl="0" indent="0" algn="l" rtl="0">
              <a:spcBef>
                <a:spcPts val="1000"/>
              </a:spcBef>
              <a:spcAft>
                <a:spcPts val="0"/>
              </a:spcAft>
              <a:buNone/>
            </a:pPr>
            <a:endParaRPr sz="2644" dirty="0">
              <a:latin typeface="Inter"/>
              <a:ea typeface="Inter"/>
              <a:cs typeface="Inter"/>
              <a:sym typeface="Inter"/>
            </a:endParaRPr>
          </a:p>
          <a:p>
            <a:pPr marL="457200" lvl="0" indent="-358729" algn="l" rtl="0">
              <a:spcBef>
                <a:spcPts val="1000"/>
              </a:spcBef>
              <a:spcAft>
                <a:spcPts val="0"/>
              </a:spcAft>
              <a:buSzPct val="100000"/>
              <a:buFont typeface="Inter"/>
              <a:buChar char="❏"/>
            </a:pPr>
            <a:r>
              <a:rPr lang="en-US" sz="2644" dirty="0">
                <a:latin typeface="Inter"/>
                <a:ea typeface="Inter"/>
                <a:cs typeface="Inter"/>
                <a:sym typeface="Inter"/>
              </a:rPr>
              <a:t>This is a supervised machine learning project which uses Python (Pandas, NumPy, Scikit-learn, Flask, </a:t>
            </a:r>
            <a:r>
              <a:rPr lang="en-US" sz="2644" dirty="0" err="1">
                <a:latin typeface="Inter"/>
                <a:ea typeface="Inter"/>
                <a:cs typeface="Inter"/>
                <a:sym typeface="Inter"/>
              </a:rPr>
              <a:t>Joblib</a:t>
            </a:r>
            <a:r>
              <a:rPr lang="en-US" sz="2644" dirty="0">
                <a:latin typeface="Inter"/>
                <a:ea typeface="Inter"/>
                <a:cs typeface="Inter"/>
                <a:sym typeface="Inter"/>
              </a:rPr>
              <a:t>) HTML, CSS, and JavaScript technologies.</a:t>
            </a:r>
            <a:endParaRPr sz="2644" dirty="0">
              <a:latin typeface="Inter"/>
              <a:ea typeface="Inter"/>
              <a:cs typeface="Inter"/>
              <a:sym typeface="Inter"/>
            </a:endParaRPr>
          </a:p>
          <a:p>
            <a:pPr marL="457200" lvl="0" indent="0" algn="l" rtl="0">
              <a:spcBef>
                <a:spcPts val="1000"/>
              </a:spcBef>
              <a:spcAft>
                <a:spcPts val="0"/>
              </a:spcAft>
              <a:buNone/>
            </a:pPr>
            <a:endParaRPr sz="2644" dirty="0">
              <a:latin typeface="Inter"/>
              <a:ea typeface="Inter"/>
              <a:cs typeface="Inter"/>
              <a:sym typeface="Inter"/>
            </a:endParaRPr>
          </a:p>
          <a:p>
            <a:pPr marL="457200" lvl="0" indent="0" algn="l" rtl="0">
              <a:spcBef>
                <a:spcPts val="1000"/>
              </a:spcBef>
              <a:spcAft>
                <a:spcPts val="0"/>
              </a:spcAft>
              <a:buNone/>
            </a:pPr>
            <a:endParaRPr sz="2644" dirty="0">
              <a:latin typeface="Inter"/>
              <a:ea typeface="Inter"/>
              <a:cs typeface="Inter"/>
              <a:sym typeface="Inter"/>
            </a:endParaRPr>
          </a:p>
          <a:p>
            <a:pPr marL="457200" lvl="0" indent="-358729" algn="l" rtl="0">
              <a:spcBef>
                <a:spcPts val="1000"/>
              </a:spcBef>
              <a:spcAft>
                <a:spcPts val="0"/>
              </a:spcAft>
              <a:buSzPct val="100000"/>
              <a:buFont typeface="Inter"/>
              <a:buChar char="❏"/>
            </a:pPr>
            <a:r>
              <a:rPr lang="en-US" sz="2644" dirty="0">
                <a:latin typeface="Inter"/>
                <a:ea typeface="Inter"/>
                <a:cs typeface="Inter"/>
                <a:sym typeface="Inter"/>
              </a:rPr>
              <a:t>The project aims to build a binary classifier, which performs with at least 90% accuracy, to make predictions about the risk of heart disease.</a:t>
            </a:r>
            <a:endParaRPr sz="2644" dirty="0">
              <a:latin typeface="Inter"/>
              <a:ea typeface="Inter"/>
              <a:cs typeface="Inter"/>
              <a:sym typeface="Inter"/>
            </a:endParaRPr>
          </a:p>
          <a:p>
            <a:pPr marL="457200" lvl="0" indent="0" algn="l" rtl="0">
              <a:spcBef>
                <a:spcPts val="1000"/>
              </a:spcBef>
              <a:spcAft>
                <a:spcPts val="0"/>
              </a:spcAft>
              <a:buNone/>
            </a:pPr>
            <a:endParaRPr sz="2644" dirty="0">
              <a:latin typeface="Inter"/>
              <a:ea typeface="Inter"/>
              <a:cs typeface="Inter"/>
              <a:sym typeface="Inter"/>
            </a:endParaRPr>
          </a:p>
          <a:p>
            <a:pPr marL="457200" lvl="0" indent="0" algn="l" rtl="0">
              <a:spcBef>
                <a:spcPts val="1000"/>
              </a:spcBef>
              <a:spcAft>
                <a:spcPts val="0"/>
              </a:spcAft>
              <a:buNone/>
            </a:pPr>
            <a:endParaRPr sz="2644" dirty="0">
              <a:latin typeface="Inter"/>
              <a:ea typeface="Inter"/>
              <a:cs typeface="Inter"/>
              <a:sym typeface="Inter"/>
            </a:endParaRPr>
          </a:p>
          <a:p>
            <a:pPr marL="457200" lvl="0" indent="-358729" algn="l" rtl="0">
              <a:spcBef>
                <a:spcPts val="1000"/>
              </a:spcBef>
              <a:spcAft>
                <a:spcPts val="0"/>
              </a:spcAft>
              <a:buSzPct val="100000"/>
              <a:buFont typeface="Inter"/>
              <a:buChar char="❏"/>
            </a:pPr>
            <a:r>
              <a:rPr lang="en-US" sz="2644" dirty="0">
                <a:latin typeface="Inter"/>
                <a:ea typeface="Inter"/>
                <a:cs typeface="Inter"/>
                <a:sym typeface="Inter"/>
              </a:rPr>
              <a:t>The project features a full stack-front and back end development tools-to create a functional application that satisfies modern industry standards.  </a:t>
            </a:r>
            <a:endParaRPr sz="2644" dirty="0">
              <a:latin typeface="Inter"/>
              <a:ea typeface="Inter"/>
              <a:cs typeface="Inter"/>
              <a:sym typeface="Inter"/>
            </a:endParaRPr>
          </a:p>
          <a:p>
            <a:pPr marL="0" lvl="0" indent="0" algn="l" rtl="0">
              <a:spcBef>
                <a:spcPts val="1000"/>
              </a:spcBef>
              <a:spcAft>
                <a:spcPts val="0"/>
              </a:spcAft>
              <a:buNone/>
            </a:pPr>
            <a:endParaRPr sz="2400" dirty="0">
              <a:latin typeface="Inter"/>
              <a:ea typeface="Inter"/>
              <a:cs typeface="Inter"/>
              <a:sym typeface="Inter"/>
            </a:endParaRPr>
          </a:p>
          <a:p>
            <a:pPr marL="0" lvl="0" indent="0" algn="l" rtl="0">
              <a:spcBef>
                <a:spcPts val="1000"/>
              </a:spcBef>
              <a:spcAft>
                <a:spcPts val="0"/>
              </a:spcAft>
              <a:buNone/>
            </a:pPr>
            <a:r>
              <a:rPr lang="en-US" sz="2400" dirty="0">
                <a:latin typeface="Inter"/>
                <a:ea typeface="Inter"/>
                <a:cs typeface="Inter"/>
                <a:sym typeface="Inter"/>
              </a:rPr>
              <a:t> </a:t>
            </a:r>
            <a:endParaRPr dirty="0"/>
          </a:p>
          <a:p>
            <a:pPr marL="0" lvl="0" indent="0" algn="l" rtl="0">
              <a:spcBef>
                <a:spcPts val="1000"/>
              </a:spcBef>
              <a:spcAft>
                <a:spcPts val="0"/>
              </a:spcAft>
              <a:buNone/>
            </a:pPr>
            <a:endParaRPr dirty="0"/>
          </a:p>
          <a:p>
            <a:pPr marL="285750" lvl="0" indent="-144780" algn="l" rtl="0">
              <a:spcBef>
                <a:spcPts val="1000"/>
              </a:spcBef>
              <a:spcAft>
                <a:spcPts val="0"/>
              </a:spcAft>
              <a:buSzPct val="100000"/>
              <a:buNone/>
            </a:pPr>
            <a:endParaRPr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g2a6b7aef00c_0_6"/>
          <p:cNvSpPr txBox="1">
            <a:spLocks noGrp="1"/>
          </p:cNvSpPr>
          <p:nvPr>
            <p:ph type="title"/>
          </p:nvPr>
        </p:nvSpPr>
        <p:spPr>
          <a:xfrm>
            <a:off x="1030350" y="211650"/>
            <a:ext cx="10131300" cy="10449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FFC000"/>
              </a:buClr>
              <a:buSzPts val="3600"/>
              <a:buFont typeface="Calibri"/>
              <a:buNone/>
            </a:pPr>
            <a:r>
              <a:rPr lang="en-US" sz="4000" b="1">
                <a:solidFill>
                  <a:srgbClr val="FFC000"/>
                </a:solidFill>
              </a:rPr>
              <a:t>BACKGROUND AND PURPOSE</a:t>
            </a:r>
            <a:endParaRPr sz="4000" b="1"/>
          </a:p>
        </p:txBody>
      </p:sp>
      <p:sp>
        <p:nvSpPr>
          <p:cNvPr id="164" name="Google Shape;164;g2a6b7aef00c_0_6"/>
          <p:cNvSpPr txBox="1">
            <a:spLocks noGrp="1"/>
          </p:cNvSpPr>
          <p:nvPr>
            <p:ph type="body" idx="1"/>
          </p:nvPr>
        </p:nvSpPr>
        <p:spPr>
          <a:xfrm>
            <a:off x="279400" y="1256550"/>
            <a:ext cx="11718000" cy="5288100"/>
          </a:xfrm>
          <a:prstGeom prst="rect">
            <a:avLst/>
          </a:prstGeom>
          <a:noFill/>
          <a:ln>
            <a:noFill/>
          </a:ln>
        </p:spPr>
        <p:txBody>
          <a:bodyPr spcFirstLastPara="1" wrap="square" lIns="91425" tIns="45700" rIns="91425" bIns="45700" anchor="ctr" anchorCtr="0">
            <a:noAutofit/>
          </a:bodyPr>
          <a:lstStyle/>
          <a:p>
            <a:pPr marL="457200" lvl="0" indent="-341630" algn="l" rtl="0">
              <a:lnSpc>
                <a:spcPct val="90000"/>
              </a:lnSpc>
              <a:spcBef>
                <a:spcPts val="0"/>
              </a:spcBef>
              <a:spcAft>
                <a:spcPts val="0"/>
              </a:spcAft>
              <a:buSzPts val="1780"/>
              <a:buFont typeface="Inter"/>
              <a:buChar char="❏"/>
            </a:pPr>
            <a:r>
              <a:rPr lang="en-US" sz="1779" b="0" i="0">
                <a:latin typeface="Inter"/>
                <a:ea typeface="Inter"/>
                <a:cs typeface="Inter"/>
                <a:sym typeface="Inter"/>
              </a:rPr>
              <a:t>Heart Disease is among the most prevalent chronic diseases in the United States. </a:t>
            </a:r>
            <a:endParaRPr sz="1779" b="0" i="0">
              <a:latin typeface="Inter"/>
              <a:ea typeface="Inter"/>
              <a:cs typeface="Inter"/>
              <a:sym typeface="Inter"/>
            </a:endParaRPr>
          </a:p>
          <a:p>
            <a:pPr marL="457200" lvl="0" indent="0" algn="l" rtl="0">
              <a:lnSpc>
                <a:spcPct val="90000"/>
              </a:lnSpc>
              <a:spcBef>
                <a:spcPts val="0"/>
              </a:spcBef>
              <a:spcAft>
                <a:spcPts val="0"/>
              </a:spcAft>
              <a:buSzPts val="770"/>
              <a:buNone/>
            </a:pPr>
            <a:endParaRPr sz="1779">
              <a:latin typeface="Inter"/>
              <a:ea typeface="Inter"/>
              <a:cs typeface="Inter"/>
              <a:sym typeface="Inter"/>
            </a:endParaRPr>
          </a:p>
          <a:p>
            <a:pPr marL="457200" lvl="0" indent="-341630" algn="l" rtl="0">
              <a:lnSpc>
                <a:spcPct val="90000"/>
              </a:lnSpc>
              <a:spcBef>
                <a:spcPts val="0"/>
              </a:spcBef>
              <a:spcAft>
                <a:spcPts val="0"/>
              </a:spcAft>
              <a:buSzPts val="1780"/>
              <a:buFont typeface="Inter"/>
              <a:buChar char="❏"/>
            </a:pPr>
            <a:r>
              <a:rPr lang="en-US" sz="1779" b="0" i="0">
                <a:latin typeface="Inter"/>
                <a:ea typeface="Inter"/>
                <a:cs typeface="Inter"/>
                <a:sym typeface="Inter"/>
              </a:rPr>
              <a:t>It claims roughly </a:t>
            </a:r>
            <a:r>
              <a:rPr lang="en-US" sz="1779" b="1" i="0">
                <a:solidFill>
                  <a:srgbClr val="FF0000"/>
                </a:solidFill>
                <a:latin typeface="Inter"/>
                <a:ea typeface="Inter"/>
                <a:cs typeface="Inter"/>
                <a:sym typeface="Inter"/>
              </a:rPr>
              <a:t>647,000</a:t>
            </a:r>
            <a:r>
              <a:rPr lang="en-US" sz="1779" b="0" i="0">
                <a:latin typeface="Inter"/>
                <a:ea typeface="Inter"/>
                <a:cs typeface="Inter"/>
                <a:sym typeface="Inter"/>
              </a:rPr>
              <a:t> lives each year!</a:t>
            </a:r>
            <a:endParaRPr sz="1779" b="0" i="0">
              <a:latin typeface="Inter"/>
              <a:ea typeface="Inter"/>
              <a:cs typeface="Inter"/>
              <a:sym typeface="Inter"/>
            </a:endParaRPr>
          </a:p>
          <a:p>
            <a:pPr marL="0" lvl="0" indent="0" algn="l" rtl="0">
              <a:lnSpc>
                <a:spcPct val="90000"/>
              </a:lnSpc>
              <a:spcBef>
                <a:spcPts val="1000"/>
              </a:spcBef>
              <a:spcAft>
                <a:spcPts val="0"/>
              </a:spcAft>
              <a:buSzPts val="770"/>
              <a:buNone/>
            </a:pPr>
            <a:endParaRPr sz="1779">
              <a:latin typeface="Inter"/>
              <a:ea typeface="Inter"/>
              <a:cs typeface="Inter"/>
              <a:sym typeface="Inter"/>
            </a:endParaRPr>
          </a:p>
          <a:p>
            <a:pPr marL="457200" lvl="0" indent="-341630" algn="l" rtl="0">
              <a:lnSpc>
                <a:spcPct val="90000"/>
              </a:lnSpc>
              <a:spcBef>
                <a:spcPts val="1000"/>
              </a:spcBef>
              <a:spcAft>
                <a:spcPts val="0"/>
              </a:spcAft>
              <a:buSzPts val="1780"/>
              <a:buFont typeface="Inter"/>
              <a:buChar char="❏"/>
            </a:pPr>
            <a:r>
              <a:rPr lang="en-US" sz="1779">
                <a:latin typeface="Inter"/>
                <a:ea typeface="Inter"/>
                <a:cs typeface="Inter"/>
                <a:sym typeface="Inter"/>
              </a:rPr>
              <a:t>Nucare Health Insurance Company is concerned about 2 phenomena which occurred in 2015:</a:t>
            </a:r>
            <a:endParaRPr sz="1779">
              <a:latin typeface="Inter"/>
              <a:ea typeface="Inter"/>
              <a:cs typeface="Inter"/>
              <a:sym typeface="Inter"/>
            </a:endParaRPr>
          </a:p>
          <a:p>
            <a:pPr marL="457200" lvl="0" indent="457200" algn="l" rtl="0">
              <a:lnSpc>
                <a:spcPct val="90000"/>
              </a:lnSpc>
              <a:spcBef>
                <a:spcPts val="1000"/>
              </a:spcBef>
              <a:spcAft>
                <a:spcPts val="0"/>
              </a:spcAft>
              <a:buSzPts val="770"/>
              <a:buNone/>
            </a:pPr>
            <a:r>
              <a:rPr lang="en-US" sz="1779">
                <a:latin typeface="Inter"/>
                <a:ea typeface="Inter"/>
                <a:cs typeface="Inter"/>
                <a:sym typeface="Inter"/>
              </a:rPr>
              <a:t>(i)   80% of their cardiovascular specialist referrals were for cases that had low risk </a:t>
            </a:r>
            <a:endParaRPr sz="1779">
              <a:latin typeface="Inter"/>
              <a:ea typeface="Inter"/>
              <a:cs typeface="Inter"/>
              <a:sym typeface="Inter"/>
            </a:endParaRPr>
          </a:p>
          <a:p>
            <a:pPr marL="914400" lvl="0" indent="457200" algn="l" rtl="0">
              <a:lnSpc>
                <a:spcPct val="90000"/>
              </a:lnSpc>
              <a:spcBef>
                <a:spcPts val="1000"/>
              </a:spcBef>
              <a:spcAft>
                <a:spcPts val="0"/>
              </a:spcAft>
              <a:buSzPts val="770"/>
              <a:buNone/>
            </a:pPr>
            <a:r>
              <a:rPr lang="en-US" sz="1779">
                <a:latin typeface="Inter"/>
                <a:ea typeface="Inter"/>
                <a:cs typeface="Inter"/>
                <a:sym typeface="Inter"/>
              </a:rPr>
              <a:t>for heart disease.</a:t>
            </a:r>
            <a:endParaRPr sz="1779">
              <a:latin typeface="Inter"/>
              <a:ea typeface="Inter"/>
              <a:cs typeface="Inter"/>
              <a:sym typeface="Inter"/>
            </a:endParaRPr>
          </a:p>
          <a:p>
            <a:pPr marL="914400" lvl="0" indent="0" algn="l" rtl="0">
              <a:lnSpc>
                <a:spcPct val="90000"/>
              </a:lnSpc>
              <a:spcBef>
                <a:spcPts val="1000"/>
              </a:spcBef>
              <a:spcAft>
                <a:spcPts val="0"/>
              </a:spcAft>
              <a:buSzPts val="770"/>
              <a:buNone/>
            </a:pPr>
            <a:r>
              <a:rPr lang="en-US" sz="1779">
                <a:latin typeface="Inter"/>
                <a:ea typeface="Inter"/>
                <a:cs typeface="Inter"/>
                <a:sym typeface="Inter"/>
              </a:rPr>
              <a:t>(ii) 	The expenditures for Cardiologist specialist care was 40% more than the previous year. </a:t>
            </a:r>
            <a:endParaRPr sz="1779">
              <a:latin typeface="Inter"/>
              <a:ea typeface="Inter"/>
              <a:cs typeface="Inter"/>
              <a:sym typeface="Inter"/>
            </a:endParaRPr>
          </a:p>
          <a:p>
            <a:pPr marL="457200" lvl="0" indent="0" algn="l" rtl="0">
              <a:lnSpc>
                <a:spcPct val="90000"/>
              </a:lnSpc>
              <a:spcBef>
                <a:spcPts val="1000"/>
              </a:spcBef>
              <a:spcAft>
                <a:spcPts val="0"/>
              </a:spcAft>
              <a:buSzPts val="770"/>
              <a:buNone/>
            </a:pPr>
            <a:endParaRPr sz="1779">
              <a:latin typeface="Inter"/>
              <a:ea typeface="Inter"/>
              <a:cs typeface="Inter"/>
              <a:sym typeface="Inter"/>
            </a:endParaRPr>
          </a:p>
          <a:p>
            <a:pPr marL="457200" lvl="0" indent="-341630" algn="l" rtl="0">
              <a:lnSpc>
                <a:spcPct val="90000"/>
              </a:lnSpc>
              <a:spcBef>
                <a:spcPts val="1000"/>
              </a:spcBef>
              <a:spcAft>
                <a:spcPts val="0"/>
              </a:spcAft>
              <a:buSzPts val="1780"/>
              <a:buFont typeface="Inter"/>
              <a:buChar char="❏"/>
            </a:pPr>
            <a:r>
              <a:rPr lang="en-US" sz="1779">
                <a:latin typeface="Inter"/>
                <a:ea typeface="Inter"/>
                <a:cs typeface="Inter"/>
                <a:sym typeface="Inter"/>
              </a:rPr>
              <a:t>The National Health Insurance Equity Board is looking to lower the number of “No Referral Needed from Primary Care” appointments to make more spots available to patients who need them the most. </a:t>
            </a:r>
            <a:endParaRPr sz="1779">
              <a:latin typeface="Inter"/>
              <a:ea typeface="Inter"/>
              <a:cs typeface="Inter"/>
              <a:sym typeface="Inter"/>
            </a:endParaRPr>
          </a:p>
          <a:p>
            <a:pPr marL="0" lvl="0" indent="0" algn="l" rtl="0">
              <a:lnSpc>
                <a:spcPct val="90000"/>
              </a:lnSpc>
              <a:spcBef>
                <a:spcPts val="1000"/>
              </a:spcBef>
              <a:spcAft>
                <a:spcPts val="0"/>
              </a:spcAft>
              <a:buSzPts val="770"/>
              <a:buNone/>
            </a:pPr>
            <a:endParaRPr sz="1779">
              <a:latin typeface="Inter"/>
              <a:ea typeface="Inter"/>
              <a:cs typeface="Inter"/>
              <a:sym typeface="Inter"/>
            </a:endParaRPr>
          </a:p>
          <a:p>
            <a:pPr marL="457200" lvl="0" indent="-341630" algn="l" rtl="0">
              <a:lnSpc>
                <a:spcPct val="90000"/>
              </a:lnSpc>
              <a:spcBef>
                <a:spcPts val="1000"/>
              </a:spcBef>
              <a:spcAft>
                <a:spcPts val="0"/>
              </a:spcAft>
              <a:buSzPts val="1780"/>
              <a:buFont typeface="Inter"/>
              <a:buChar char="❏"/>
            </a:pPr>
            <a:r>
              <a:rPr lang="en-US" sz="1779">
                <a:latin typeface="Inter"/>
                <a:ea typeface="Inter"/>
                <a:cs typeface="Inter"/>
                <a:sym typeface="Inter"/>
              </a:rPr>
              <a:t>Our organization is contracted to develop an application which can be used as a baseline that primary care doctors can use to generate a code to make a referral to a cardiologist. </a:t>
            </a:r>
            <a:endParaRPr sz="1360"/>
          </a:p>
          <a:p>
            <a:pPr marL="0" lvl="0" indent="0" algn="l" rtl="0">
              <a:lnSpc>
                <a:spcPct val="90000"/>
              </a:lnSpc>
              <a:spcBef>
                <a:spcPts val="1000"/>
              </a:spcBef>
              <a:spcAft>
                <a:spcPts val="0"/>
              </a:spcAft>
              <a:buSzPts val="770"/>
              <a:buNone/>
            </a:pPr>
            <a:endParaRPr sz="1360"/>
          </a:p>
          <a:p>
            <a:pPr marL="285750" lvl="0" indent="-144780" algn="l" rtl="0">
              <a:lnSpc>
                <a:spcPct val="90000"/>
              </a:lnSpc>
              <a:spcBef>
                <a:spcPts val="1000"/>
              </a:spcBef>
              <a:spcAft>
                <a:spcPts val="0"/>
              </a:spcAft>
              <a:buSzPts val="1680"/>
              <a:buNone/>
            </a:pPr>
            <a:endParaRPr sz="1679"/>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g2a64e9ffbfa_4_13"/>
          <p:cNvSpPr txBox="1">
            <a:spLocks noGrp="1"/>
          </p:cNvSpPr>
          <p:nvPr>
            <p:ph type="title"/>
          </p:nvPr>
        </p:nvSpPr>
        <p:spPr>
          <a:xfrm>
            <a:off x="889001" y="550325"/>
            <a:ext cx="10131300" cy="145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rgbClr val="FFC000"/>
              </a:buClr>
              <a:buSzPts val="3600"/>
              <a:buFont typeface="Calibri"/>
              <a:buNone/>
            </a:pPr>
            <a:r>
              <a:rPr lang="en-US" sz="4000" b="1">
                <a:solidFill>
                  <a:srgbClr val="FFC000"/>
                </a:solidFill>
              </a:rPr>
              <a:t>FEATURES</a:t>
            </a:r>
            <a:endParaRPr sz="4000" b="1"/>
          </a:p>
        </p:txBody>
      </p:sp>
      <p:sp>
        <p:nvSpPr>
          <p:cNvPr id="171" name="Google Shape;171;g2a64e9ffbfa_4_13"/>
          <p:cNvSpPr txBox="1">
            <a:spLocks noGrp="1"/>
          </p:cNvSpPr>
          <p:nvPr>
            <p:ph type="body" idx="1"/>
          </p:nvPr>
        </p:nvSpPr>
        <p:spPr>
          <a:xfrm>
            <a:off x="685801" y="2116667"/>
            <a:ext cx="10131300" cy="3649200"/>
          </a:xfrm>
          <a:prstGeom prst="rect">
            <a:avLst/>
          </a:prstGeom>
        </p:spPr>
        <p:txBody>
          <a:bodyPr spcFirstLastPara="1" wrap="square" lIns="91425" tIns="45700" rIns="91425" bIns="45700" anchor="ctr" anchorCtr="0">
            <a:normAutofit/>
          </a:bodyPr>
          <a:lstStyle/>
          <a:p>
            <a:pPr marL="457200" lvl="0" indent="-368300" algn="l" rtl="0">
              <a:spcBef>
                <a:spcPts val="0"/>
              </a:spcBef>
              <a:spcAft>
                <a:spcPts val="0"/>
              </a:spcAft>
              <a:buSzPts val="2200"/>
              <a:buChar char="•"/>
            </a:pPr>
            <a:r>
              <a:rPr lang="en-US" sz="2200" b="1"/>
              <a:t>ETL</a:t>
            </a:r>
            <a:endParaRPr sz="2200" b="1"/>
          </a:p>
          <a:p>
            <a:pPr marL="0" lvl="0" indent="0" algn="l" rtl="0">
              <a:spcBef>
                <a:spcPts val="1000"/>
              </a:spcBef>
              <a:spcAft>
                <a:spcPts val="0"/>
              </a:spcAft>
              <a:buNone/>
            </a:pPr>
            <a:endParaRPr sz="2200" b="1"/>
          </a:p>
          <a:p>
            <a:pPr marL="457200" lvl="0" indent="-368300" algn="l" rtl="0">
              <a:spcBef>
                <a:spcPts val="1000"/>
              </a:spcBef>
              <a:spcAft>
                <a:spcPts val="0"/>
              </a:spcAft>
              <a:buSzPts val="2200"/>
              <a:buChar char="•"/>
            </a:pPr>
            <a:r>
              <a:rPr lang="en-US" sz="2200" b="1"/>
              <a:t>RANDOM FOREST BINARY CLASSIFIER</a:t>
            </a:r>
            <a:endParaRPr sz="2200" b="1"/>
          </a:p>
          <a:p>
            <a:pPr marL="0" lvl="0" indent="0" algn="l" rtl="0">
              <a:spcBef>
                <a:spcPts val="1000"/>
              </a:spcBef>
              <a:spcAft>
                <a:spcPts val="0"/>
              </a:spcAft>
              <a:buNone/>
            </a:pPr>
            <a:endParaRPr sz="2200" b="1"/>
          </a:p>
          <a:p>
            <a:pPr marL="457200" lvl="0" indent="-368300" algn="l" rtl="0">
              <a:spcBef>
                <a:spcPts val="1000"/>
              </a:spcBef>
              <a:spcAft>
                <a:spcPts val="0"/>
              </a:spcAft>
              <a:buSzPts val="2200"/>
              <a:buChar char="•"/>
            </a:pPr>
            <a:r>
              <a:rPr lang="en-US" sz="2200" b="1"/>
              <a:t>BACKEND DEVELOPMENT </a:t>
            </a:r>
            <a:endParaRPr sz="2200" b="1"/>
          </a:p>
          <a:p>
            <a:pPr marL="0" lvl="0" indent="0" algn="l" rtl="0">
              <a:spcBef>
                <a:spcPts val="1000"/>
              </a:spcBef>
              <a:spcAft>
                <a:spcPts val="0"/>
              </a:spcAft>
              <a:buNone/>
            </a:pPr>
            <a:endParaRPr sz="2200" b="1"/>
          </a:p>
          <a:p>
            <a:pPr marL="457200" lvl="0" indent="-368300" algn="l" rtl="0">
              <a:spcBef>
                <a:spcPts val="1000"/>
              </a:spcBef>
              <a:spcAft>
                <a:spcPts val="0"/>
              </a:spcAft>
              <a:buSzPts val="2200"/>
              <a:buChar char="•"/>
            </a:pPr>
            <a:r>
              <a:rPr lang="en-US" sz="2200" b="1"/>
              <a:t>FRONT END DEVELOPMENT</a:t>
            </a:r>
            <a:endParaRPr sz="2200" b="1"/>
          </a:p>
          <a:p>
            <a:pPr marL="0" lvl="0" indent="0" algn="l" rtl="0">
              <a:spcBef>
                <a:spcPts val="1000"/>
              </a:spcBef>
              <a:spcAft>
                <a:spcPts val="10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
          <p:cNvSpPr txBox="1">
            <a:spLocks noGrp="1"/>
          </p:cNvSpPr>
          <p:nvPr>
            <p:ph type="title"/>
          </p:nvPr>
        </p:nvSpPr>
        <p:spPr>
          <a:xfrm>
            <a:off x="727425" y="516450"/>
            <a:ext cx="10737000" cy="11025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C000"/>
              </a:buClr>
              <a:buSzPts val="3600"/>
              <a:buFont typeface="Calibri"/>
              <a:buNone/>
            </a:pPr>
            <a:r>
              <a:rPr lang="en-US" sz="4000" b="1">
                <a:solidFill>
                  <a:srgbClr val="FFC000"/>
                </a:solidFill>
              </a:rPr>
              <a:t>WORKFLOW: Extract, Transform, and Load (ETL) </a:t>
            </a:r>
            <a:endParaRPr sz="4000" b="1"/>
          </a:p>
        </p:txBody>
      </p:sp>
      <p:sp>
        <p:nvSpPr>
          <p:cNvPr id="177" name="Google Shape;177;p3"/>
          <p:cNvSpPr txBox="1">
            <a:spLocks noGrp="1"/>
          </p:cNvSpPr>
          <p:nvPr>
            <p:ph type="body" idx="1"/>
          </p:nvPr>
        </p:nvSpPr>
        <p:spPr>
          <a:xfrm>
            <a:off x="727425" y="1618950"/>
            <a:ext cx="10131300" cy="4697400"/>
          </a:xfrm>
          <a:prstGeom prst="rect">
            <a:avLst/>
          </a:prstGeom>
          <a:noFill/>
          <a:ln>
            <a:noFill/>
          </a:ln>
        </p:spPr>
        <p:txBody>
          <a:bodyPr spcFirstLastPara="1" wrap="square" lIns="91425" tIns="45700" rIns="91425" bIns="45700" anchor="t" anchorCtr="0">
            <a:noAutofit/>
          </a:bodyPr>
          <a:lstStyle/>
          <a:p>
            <a:pPr marL="285750" lvl="0" indent="-298450" algn="l" rtl="0">
              <a:spcBef>
                <a:spcPts val="0"/>
              </a:spcBef>
              <a:spcAft>
                <a:spcPts val="0"/>
              </a:spcAft>
              <a:buSzPts val="2000"/>
              <a:buChar char="•"/>
            </a:pPr>
            <a:r>
              <a:rPr lang="en-US" sz="2000"/>
              <a:t>Convert 500mb size dataset of more than 300 columns and 440k rows to 67k columns and 14 rows</a:t>
            </a:r>
            <a:endParaRPr sz="2000"/>
          </a:p>
          <a:p>
            <a:pPr marL="285750" lvl="0" indent="0" algn="l" rtl="0">
              <a:spcBef>
                <a:spcPts val="0"/>
              </a:spcBef>
              <a:spcAft>
                <a:spcPts val="0"/>
              </a:spcAft>
              <a:buNone/>
            </a:pPr>
            <a:endParaRPr sz="2000"/>
          </a:p>
          <a:p>
            <a:pPr marL="285750" lvl="0" indent="-298450" algn="l" rtl="0">
              <a:spcBef>
                <a:spcPts val="0"/>
              </a:spcBef>
              <a:spcAft>
                <a:spcPts val="0"/>
              </a:spcAft>
              <a:buSzPts val="2000"/>
              <a:buChar char="•"/>
            </a:pPr>
            <a:r>
              <a:rPr lang="en-US" sz="2000"/>
              <a:t>Utilized dataset documentation (Codebook) and advise of medical clinician to determine columns in the dataset that illustrated health conditions that correlate strongly with heart disease</a:t>
            </a:r>
            <a:endParaRPr sz="2000"/>
          </a:p>
          <a:p>
            <a:pPr marL="285750" lvl="0" indent="0" algn="l" rtl="0">
              <a:spcBef>
                <a:spcPts val="0"/>
              </a:spcBef>
              <a:spcAft>
                <a:spcPts val="0"/>
              </a:spcAft>
              <a:buNone/>
            </a:pPr>
            <a:endParaRPr sz="2000"/>
          </a:p>
          <a:p>
            <a:pPr marL="285750" lvl="0" indent="-298450" algn="l" rtl="0">
              <a:spcBef>
                <a:spcPts val="1000"/>
              </a:spcBef>
              <a:spcAft>
                <a:spcPts val="0"/>
              </a:spcAft>
              <a:buSzPts val="2000"/>
              <a:buChar char="•"/>
            </a:pPr>
            <a:r>
              <a:rPr lang="en-US" sz="2000"/>
              <a:t>Rename columns to make them more readable and drop data rows with null (empty) values</a:t>
            </a:r>
            <a:endParaRPr sz="2000"/>
          </a:p>
          <a:p>
            <a:pPr marL="285750" lvl="0" indent="0" algn="l" rtl="0">
              <a:spcBef>
                <a:spcPts val="1000"/>
              </a:spcBef>
              <a:spcAft>
                <a:spcPts val="0"/>
              </a:spcAft>
              <a:buNone/>
            </a:pPr>
            <a:endParaRPr sz="2000"/>
          </a:p>
          <a:p>
            <a:pPr marL="285750" lvl="0" indent="-298450" algn="l" rtl="0">
              <a:spcBef>
                <a:spcPts val="1000"/>
              </a:spcBef>
              <a:spcAft>
                <a:spcPts val="0"/>
              </a:spcAft>
              <a:buSzPts val="2000"/>
              <a:buChar char="•"/>
            </a:pPr>
            <a:r>
              <a:rPr lang="en-US" sz="2000"/>
              <a:t>Ensure that columns had binary values (0 or 1) to match expected input data</a:t>
            </a:r>
            <a:endParaRPr sz="2000"/>
          </a:p>
          <a:p>
            <a:pPr marL="285750" lvl="0" indent="0" algn="l" rtl="0">
              <a:spcBef>
                <a:spcPts val="1000"/>
              </a:spcBef>
              <a:spcAft>
                <a:spcPts val="0"/>
              </a:spcAft>
              <a:buNone/>
            </a:pPr>
            <a:endParaRPr sz="2000"/>
          </a:p>
          <a:p>
            <a:pPr marL="285750" lvl="0" indent="-298450" algn="l" rtl="0">
              <a:spcBef>
                <a:spcPts val="1000"/>
              </a:spcBef>
              <a:spcAft>
                <a:spcPts val="0"/>
              </a:spcAft>
              <a:buSzPts val="2000"/>
              <a:buChar char="•"/>
            </a:pPr>
            <a:r>
              <a:rPr lang="en-US" sz="2000"/>
              <a:t>Separate the dataset into labels (heart disease) and features (13 categories) in preparation to develop training and testing data to use with a Binary Classifier Model </a:t>
            </a:r>
            <a:endParaRPr sz="2000"/>
          </a:p>
          <a:p>
            <a:pPr marL="285750" lvl="0" indent="-171450" algn="l" rtl="0">
              <a:spcBef>
                <a:spcPts val="1000"/>
              </a:spcBef>
              <a:spcAft>
                <a:spcPts val="0"/>
              </a:spcAft>
              <a:buSzPts val="1800"/>
              <a:buNone/>
            </a:pP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g2a6b7aef00c_2_9"/>
          <p:cNvSpPr txBox="1">
            <a:spLocks noGrp="1"/>
          </p:cNvSpPr>
          <p:nvPr>
            <p:ph type="title"/>
          </p:nvPr>
        </p:nvSpPr>
        <p:spPr>
          <a:xfrm>
            <a:off x="685800" y="440775"/>
            <a:ext cx="10131300" cy="9423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rgbClr val="FFC000"/>
              </a:buClr>
              <a:buSzPts val="3600"/>
              <a:buFont typeface="Calibri"/>
              <a:buNone/>
            </a:pPr>
            <a:r>
              <a:rPr lang="en-US" b="1">
                <a:solidFill>
                  <a:srgbClr val="FFC000"/>
                </a:solidFill>
              </a:rPr>
              <a:t>WORKFLOW: Binary Classifier Model Build</a:t>
            </a:r>
            <a:endParaRPr/>
          </a:p>
        </p:txBody>
      </p:sp>
      <p:sp>
        <p:nvSpPr>
          <p:cNvPr id="191" name="Google Shape;191;g2a6b7aef00c_2_9"/>
          <p:cNvSpPr txBox="1">
            <a:spLocks noGrp="1"/>
          </p:cNvSpPr>
          <p:nvPr>
            <p:ph type="body" idx="1"/>
          </p:nvPr>
        </p:nvSpPr>
        <p:spPr>
          <a:xfrm>
            <a:off x="685800" y="1644000"/>
            <a:ext cx="10131300" cy="4061700"/>
          </a:xfrm>
          <a:prstGeom prst="rect">
            <a:avLst/>
          </a:prstGeom>
        </p:spPr>
        <p:txBody>
          <a:bodyPr spcFirstLastPara="1" wrap="square" lIns="91425" tIns="91425" rIns="90050" bIns="91425" anchor="ctr" anchorCtr="0">
            <a:noAutofit/>
          </a:bodyPr>
          <a:lstStyle/>
          <a:p>
            <a:pPr marL="0" lvl="0" indent="0" algn="l" rtl="0">
              <a:lnSpc>
                <a:spcPct val="80000"/>
              </a:lnSpc>
              <a:spcBef>
                <a:spcPts val="0"/>
              </a:spcBef>
              <a:spcAft>
                <a:spcPts val="0"/>
              </a:spcAft>
              <a:buSzPts val="935"/>
              <a:buNone/>
            </a:pPr>
            <a:r>
              <a:rPr lang="en-US" sz="2075" b="1" dirty="0"/>
              <a:t>The Random Forest Classifier Model (RFCM)</a:t>
            </a:r>
            <a:endParaRPr sz="2075" b="1" dirty="0"/>
          </a:p>
          <a:p>
            <a:pPr marL="0" lvl="0" indent="0" algn="l" rtl="0">
              <a:lnSpc>
                <a:spcPct val="80000"/>
              </a:lnSpc>
              <a:spcBef>
                <a:spcPts val="1000"/>
              </a:spcBef>
              <a:spcAft>
                <a:spcPts val="0"/>
              </a:spcAft>
              <a:buSzPts val="935"/>
              <a:buNone/>
            </a:pPr>
            <a:endParaRPr sz="1800" b="1" dirty="0"/>
          </a:p>
          <a:p>
            <a:pPr marL="457200" lvl="0" indent="-344290" algn="l" rtl="0">
              <a:lnSpc>
                <a:spcPct val="80000"/>
              </a:lnSpc>
              <a:spcBef>
                <a:spcPts val="1000"/>
              </a:spcBef>
              <a:spcAft>
                <a:spcPts val="0"/>
              </a:spcAft>
              <a:buSzPts val="1822"/>
              <a:buChar char="●"/>
            </a:pPr>
            <a:r>
              <a:rPr lang="en-US" sz="1821" b="1" dirty="0"/>
              <a:t>Meaning: </a:t>
            </a:r>
            <a:r>
              <a:rPr lang="en-US" sz="1821" dirty="0"/>
              <a:t>Is a machine learning algorithm used to predict patients whom are at risk of heart disease using  the train dataset.</a:t>
            </a:r>
            <a:endParaRPr sz="1821" dirty="0"/>
          </a:p>
          <a:p>
            <a:pPr marL="457200" lvl="0" indent="0" algn="l" rtl="0">
              <a:lnSpc>
                <a:spcPct val="80000"/>
              </a:lnSpc>
              <a:spcBef>
                <a:spcPts val="1000"/>
              </a:spcBef>
              <a:spcAft>
                <a:spcPts val="0"/>
              </a:spcAft>
              <a:buSzPts val="935"/>
              <a:buNone/>
            </a:pPr>
            <a:endParaRPr sz="1821" dirty="0"/>
          </a:p>
          <a:p>
            <a:pPr marL="457200" lvl="0" indent="-325755" algn="l" rtl="0">
              <a:lnSpc>
                <a:spcPct val="80000"/>
              </a:lnSpc>
              <a:spcBef>
                <a:spcPts val="1000"/>
              </a:spcBef>
              <a:spcAft>
                <a:spcPts val="0"/>
              </a:spcAft>
              <a:buSzPts val="1530"/>
              <a:buChar char="●"/>
            </a:pPr>
            <a:r>
              <a:rPr lang="en-US" b="1" dirty="0"/>
              <a:t>How it Works:</a:t>
            </a:r>
            <a:r>
              <a:rPr lang="en-US" sz="1821" b="1" dirty="0"/>
              <a:t> </a:t>
            </a:r>
            <a:r>
              <a:rPr lang="en-US" sz="1821" dirty="0"/>
              <a:t>the algorithm randomly selects different subsets from the train dataset and create  a decision tree from each subset, and RF grows into multiple decision tree. Each decision tree makes unique prediction (Bootstrap) and the algorithm combines the predictions of the multiple decision trees to predict the class of the dataset. The target variable (y) is called class.</a:t>
            </a:r>
            <a:endParaRPr sz="1821" dirty="0"/>
          </a:p>
          <a:p>
            <a:pPr marL="457200" lvl="0" indent="0" algn="l" rtl="0">
              <a:lnSpc>
                <a:spcPct val="80000"/>
              </a:lnSpc>
              <a:spcBef>
                <a:spcPts val="1000"/>
              </a:spcBef>
              <a:spcAft>
                <a:spcPts val="0"/>
              </a:spcAft>
              <a:buSzPts val="935"/>
              <a:buNone/>
            </a:pPr>
            <a:endParaRPr sz="1821" dirty="0"/>
          </a:p>
          <a:p>
            <a:pPr marL="457200" lvl="0" indent="-325755" algn="l" rtl="0">
              <a:lnSpc>
                <a:spcPct val="80000"/>
              </a:lnSpc>
              <a:spcBef>
                <a:spcPts val="1000"/>
              </a:spcBef>
              <a:spcAft>
                <a:spcPts val="1000"/>
              </a:spcAft>
              <a:buSzPts val="1530"/>
              <a:buChar char="●"/>
            </a:pPr>
            <a:r>
              <a:rPr lang="en-US" sz="1821" b="1" dirty="0"/>
              <a:t>Model Evaluation: </a:t>
            </a:r>
            <a:r>
              <a:rPr lang="en-US" sz="1821" dirty="0"/>
              <a:t>the classification report analyzes model’s performance for each class as well as overall metrics</a:t>
            </a:r>
            <a:r>
              <a:rPr lang="en-US" sz="1311" dirty="0">
                <a:solidFill>
                  <a:srgbClr val="0F0F0F"/>
                </a:solidFill>
                <a:latin typeface="Roboto"/>
                <a:ea typeface="Roboto"/>
                <a:cs typeface="Roboto"/>
                <a:sym typeface="Roboto"/>
              </a:rPr>
              <a:t> </a:t>
            </a:r>
            <a:r>
              <a:rPr lang="en-US" sz="1311" dirty="0">
                <a:solidFill>
                  <a:srgbClr val="FFFFFF"/>
                </a:solidFill>
                <a:latin typeface="Roboto"/>
                <a:ea typeface="Roboto"/>
                <a:cs typeface="Roboto"/>
                <a:sym typeface="Roboto"/>
              </a:rPr>
              <a:t> </a:t>
            </a:r>
            <a:r>
              <a:rPr lang="en-US" sz="1311" b="1" dirty="0">
                <a:solidFill>
                  <a:srgbClr val="FFFFFF"/>
                </a:solidFill>
                <a:latin typeface="Roboto"/>
                <a:ea typeface="Roboto"/>
                <a:cs typeface="Roboto"/>
                <a:sym typeface="Roboto"/>
              </a:rPr>
              <a:t> </a:t>
            </a:r>
            <a:r>
              <a:rPr lang="en-US" sz="1311" dirty="0">
                <a:solidFill>
                  <a:srgbClr val="FFFFFF"/>
                </a:solidFill>
                <a:latin typeface="Roboto"/>
                <a:ea typeface="Roboto"/>
                <a:cs typeface="Roboto"/>
                <a:sym typeface="Roboto"/>
              </a:rPr>
              <a:t>       </a:t>
            </a:r>
            <a:r>
              <a:rPr lang="en-US" sz="1120" dirty="0">
                <a:solidFill>
                  <a:srgbClr val="FFFFFF"/>
                </a:solidFill>
                <a:latin typeface="Roboto"/>
                <a:ea typeface="Roboto"/>
                <a:cs typeface="Roboto"/>
                <a:sym typeface="Roboto"/>
              </a:rPr>
              <a:t>            </a:t>
            </a:r>
            <a:endParaRPr sz="1629" b="1" dirty="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g2a6b7aef00c_2_0"/>
          <p:cNvSpPr txBox="1">
            <a:spLocks noGrp="1"/>
          </p:cNvSpPr>
          <p:nvPr>
            <p:ph type="title"/>
          </p:nvPr>
        </p:nvSpPr>
        <p:spPr>
          <a:xfrm>
            <a:off x="841500" y="557900"/>
            <a:ext cx="10131300" cy="586500"/>
          </a:xfrm>
          <a:prstGeom prst="rect">
            <a:avLst/>
          </a:prstGeom>
        </p:spPr>
        <p:txBody>
          <a:bodyPr spcFirstLastPara="1" wrap="square" lIns="91425" tIns="45700" rIns="91425" bIns="45700" anchor="ctr" anchorCtr="0">
            <a:normAutofit fontScale="90000"/>
          </a:bodyPr>
          <a:lstStyle/>
          <a:p>
            <a:pPr marL="0" lvl="0" indent="0" algn="l" rtl="0">
              <a:spcBef>
                <a:spcPts val="0"/>
              </a:spcBef>
              <a:spcAft>
                <a:spcPts val="0"/>
              </a:spcAft>
              <a:buClr>
                <a:srgbClr val="FFC000"/>
              </a:buClr>
              <a:buSzPct val="100000"/>
              <a:buFont typeface="Calibri"/>
              <a:buNone/>
            </a:pPr>
            <a:r>
              <a:rPr lang="en-US" b="1">
                <a:solidFill>
                  <a:srgbClr val="FFC000"/>
                </a:solidFill>
              </a:rPr>
              <a:t>WORKFLOW: Binary Classifier Model Build - EVALUATION</a:t>
            </a:r>
            <a:endParaRPr/>
          </a:p>
        </p:txBody>
      </p:sp>
      <p:graphicFrame>
        <p:nvGraphicFramePr>
          <p:cNvPr id="198" name="Google Shape;198;g2a6b7aef00c_2_0"/>
          <p:cNvGraphicFramePr/>
          <p:nvPr/>
        </p:nvGraphicFramePr>
        <p:xfrm>
          <a:off x="838200" y="2787000"/>
          <a:ext cx="10287000" cy="2743020"/>
        </p:xfrm>
        <a:graphic>
          <a:graphicData uri="http://schemas.openxmlformats.org/drawingml/2006/table">
            <a:tbl>
              <a:tblPr>
                <a:noFill/>
                <a:tableStyleId>{0E6617D6-CF61-4C2D-87C5-8031BD4356AB}</a:tableStyleId>
              </a:tblPr>
              <a:tblGrid>
                <a:gridCol w="2057400">
                  <a:extLst>
                    <a:ext uri="{9D8B030D-6E8A-4147-A177-3AD203B41FA5}">
                      <a16:colId xmlns:a16="http://schemas.microsoft.com/office/drawing/2014/main" val="20000"/>
                    </a:ext>
                  </a:extLst>
                </a:gridCol>
                <a:gridCol w="2057400">
                  <a:extLst>
                    <a:ext uri="{9D8B030D-6E8A-4147-A177-3AD203B41FA5}">
                      <a16:colId xmlns:a16="http://schemas.microsoft.com/office/drawing/2014/main" val="20001"/>
                    </a:ext>
                  </a:extLst>
                </a:gridCol>
                <a:gridCol w="2057400">
                  <a:extLst>
                    <a:ext uri="{9D8B030D-6E8A-4147-A177-3AD203B41FA5}">
                      <a16:colId xmlns:a16="http://schemas.microsoft.com/office/drawing/2014/main" val="20002"/>
                    </a:ext>
                  </a:extLst>
                </a:gridCol>
                <a:gridCol w="2057400">
                  <a:extLst>
                    <a:ext uri="{9D8B030D-6E8A-4147-A177-3AD203B41FA5}">
                      <a16:colId xmlns:a16="http://schemas.microsoft.com/office/drawing/2014/main" val="20003"/>
                    </a:ext>
                  </a:extLst>
                </a:gridCol>
                <a:gridCol w="2057400">
                  <a:extLst>
                    <a:ext uri="{9D8B030D-6E8A-4147-A177-3AD203B41FA5}">
                      <a16:colId xmlns:a16="http://schemas.microsoft.com/office/drawing/2014/main" val="20004"/>
                    </a:ext>
                  </a:extLst>
                </a:gridCol>
              </a:tblGrid>
              <a:tr h="381000">
                <a:tc>
                  <a:txBody>
                    <a:bodyPr/>
                    <a:lstStyle/>
                    <a:p>
                      <a:pPr marL="0" lvl="0" indent="0" algn="l" rtl="0">
                        <a:spcBef>
                          <a:spcPts val="0"/>
                        </a:spcBef>
                        <a:spcAft>
                          <a:spcPts val="0"/>
                        </a:spcAft>
                        <a:buNone/>
                      </a:pP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b="1">
                          <a:solidFill>
                            <a:schemeClr val="lt1"/>
                          </a:solidFill>
                        </a:rPr>
                        <a:t>PRECISION</a:t>
                      </a:r>
                      <a:endParaRPr sz="1800" b="1">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b="1">
                          <a:solidFill>
                            <a:schemeClr val="lt1"/>
                          </a:solidFill>
                        </a:rPr>
                        <a:t>RECALL</a:t>
                      </a:r>
                      <a:endParaRPr sz="1800" b="1">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b="1">
                          <a:solidFill>
                            <a:schemeClr val="lt1"/>
                          </a:solidFill>
                        </a:rPr>
                        <a:t>F1-SCORE</a:t>
                      </a:r>
                      <a:endParaRPr sz="1800" b="1">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b="1">
                          <a:solidFill>
                            <a:schemeClr val="lt1"/>
                          </a:solidFill>
                        </a:rPr>
                        <a:t>SUPPORT</a:t>
                      </a:r>
                      <a:endParaRPr sz="1800" b="1">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US" sz="1800" b="1">
                          <a:solidFill>
                            <a:schemeClr val="accent4"/>
                          </a:solidFill>
                        </a:rPr>
                        <a:t>LOW RISK</a:t>
                      </a:r>
                      <a:endParaRPr sz="1800" b="1">
                        <a:solidFill>
                          <a:schemeClr val="accent4"/>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.93</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.99</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.96</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10767</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US" sz="1800" b="1">
                          <a:solidFill>
                            <a:schemeClr val="accent4"/>
                          </a:solidFill>
                        </a:rPr>
                        <a:t>HIGH RISK</a:t>
                      </a:r>
                      <a:endParaRPr sz="1800" b="1">
                        <a:solidFill>
                          <a:schemeClr val="accent4"/>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.96</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rgbClr val="FF0000"/>
                          </a:solidFill>
                        </a:rPr>
                        <a:t>.70</a:t>
                      </a:r>
                      <a:endParaRPr sz="1800">
                        <a:solidFill>
                          <a:srgbClr val="FF0000"/>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.81</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  2794</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US" sz="1800" b="1">
                          <a:solidFill>
                            <a:srgbClr val="FFC000"/>
                          </a:solidFill>
                        </a:rPr>
                        <a:t>ACCURACY</a:t>
                      </a:r>
                      <a:endParaRPr sz="1800" b="1">
                        <a:solidFill>
                          <a:srgbClr val="FFC000"/>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a:t>
                      </a:r>
                      <a:r>
                        <a:rPr lang="en-US" sz="1800" b="1">
                          <a:solidFill>
                            <a:srgbClr val="FFC000"/>
                          </a:solidFill>
                        </a:rPr>
                        <a:t>93</a:t>
                      </a:r>
                      <a:endParaRPr sz="1800" b="1">
                        <a:solidFill>
                          <a:srgbClr val="FFC000"/>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13561</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US" sz="1800" b="1">
                          <a:solidFill>
                            <a:schemeClr val="accent4"/>
                          </a:solidFill>
                        </a:rPr>
                        <a:t>MACRO AVG</a:t>
                      </a:r>
                      <a:endParaRPr sz="1800" b="1">
                        <a:solidFill>
                          <a:schemeClr val="accent4"/>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.94</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.85</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.88</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13561</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l" rtl="0">
                        <a:spcBef>
                          <a:spcPts val="0"/>
                        </a:spcBef>
                        <a:spcAft>
                          <a:spcPts val="0"/>
                        </a:spcAft>
                        <a:buNone/>
                      </a:pPr>
                      <a:r>
                        <a:rPr lang="en-US" sz="1800" b="1">
                          <a:solidFill>
                            <a:schemeClr val="accent4"/>
                          </a:solidFill>
                        </a:rPr>
                        <a:t>WEIGHTED AVG</a:t>
                      </a:r>
                      <a:endParaRPr sz="1800" b="1">
                        <a:solidFill>
                          <a:schemeClr val="accent4"/>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.93</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.93</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.93</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tc>
                  <a:txBody>
                    <a:bodyPr/>
                    <a:lstStyle/>
                    <a:p>
                      <a:pPr marL="0" lvl="0" indent="0" algn="l" rtl="0">
                        <a:spcBef>
                          <a:spcPts val="0"/>
                        </a:spcBef>
                        <a:spcAft>
                          <a:spcPts val="0"/>
                        </a:spcAft>
                        <a:buNone/>
                      </a:pPr>
                      <a:r>
                        <a:rPr lang="en-US" sz="1800">
                          <a:solidFill>
                            <a:schemeClr val="lt1"/>
                          </a:solidFill>
                        </a:rPr>
                        <a:t>13561</a:t>
                      </a:r>
                      <a:endParaRPr sz="1800">
                        <a:solidFill>
                          <a:schemeClr val="lt1"/>
                        </a:solidFill>
                      </a:endParaRPr>
                    </a:p>
                  </a:txBody>
                  <a:tcPr marL="91425" marR="91425" marT="91425" marB="91425">
                    <a:lnL w="28575" cap="flat" cmpd="sng">
                      <a:solidFill>
                        <a:schemeClr val="accent4"/>
                      </a:solidFill>
                      <a:prstDash val="solid"/>
                      <a:round/>
                      <a:headEnd type="none" w="sm" len="sm"/>
                      <a:tailEnd type="none" w="sm" len="sm"/>
                    </a:lnL>
                    <a:lnR w="28575" cap="flat" cmpd="sng">
                      <a:solidFill>
                        <a:schemeClr val="accent4"/>
                      </a:solidFill>
                      <a:prstDash val="solid"/>
                      <a:round/>
                      <a:headEnd type="none" w="sm" len="sm"/>
                      <a:tailEnd type="none" w="sm" len="sm"/>
                    </a:lnR>
                    <a:lnT w="28575" cap="flat" cmpd="sng">
                      <a:solidFill>
                        <a:schemeClr val="accent4"/>
                      </a:solidFill>
                      <a:prstDash val="solid"/>
                      <a:round/>
                      <a:headEnd type="none" w="sm" len="sm"/>
                      <a:tailEnd type="none" w="sm" len="sm"/>
                    </a:lnT>
                    <a:lnB w="28575" cap="flat" cmpd="sng">
                      <a:solidFill>
                        <a:schemeClr val="accent4"/>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99" name="Google Shape;199;g2a6b7aef00c_2_0"/>
          <p:cNvSpPr txBox="1"/>
          <p:nvPr/>
        </p:nvSpPr>
        <p:spPr>
          <a:xfrm>
            <a:off x="1334025" y="1587675"/>
            <a:ext cx="9425700" cy="59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lt1"/>
              </a:solidFill>
              <a:latin typeface="Calibri"/>
              <a:ea typeface="Calibri"/>
              <a:cs typeface="Calibri"/>
              <a:sym typeface="Calibri"/>
            </a:endParaRPr>
          </a:p>
        </p:txBody>
      </p:sp>
      <p:sp>
        <p:nvSpPr>
          <p:cNvPr id="200" name="Google Shape;200;g2a6b7aef00c_2_0"/>
          <p:cNvSpPr txBox="1"/>
          <p:nvPr/>
        </p:nvSpPr>
        <p:spPr>
          <a:xfrm>
            <a:off x="1696175" y="1384000"/>
            <a:ext cx="8171100" cy="1163400"/>
          </a:xfrm>
          <a:prstGeom prst="rect">
            <a:avLst/>
          </a:prstGeom>
          <a:noFill/>
          <a:ln>
            <a:noFill/>
          </a:ln>
        </p:spPr>
        <p:txBody>
          <a:bodyPr spcFirstLastPara="1" wrap="square" lIns="91425" tIns="91425" rIns="91425" bIns="91425" anchor="t" anchorCtr="0">
            <a:noAutofit/>
          </a:bodyPr>
          <a:lstStyle/>
          <a:p>
            <a:pPr marL="457200" lvl="0" indent="0" algn="ctr" rtl="0">
              <a:spcBef>
                <a:spcPts val="0"/>
              </a:spcBef>
              <a:spcAft>
                <a:spcPts val="0"/>
              </a:spcAft>
              <a:buClr>
                <a:schemeClr val="dk1"/>
              </a:buClr>
              <a:buSzPts val="1100"/>
              <a:buFont typeface="Arial"/>
              <a:buNone/>
            </a:pPr>
            <a:r>
              <a:rPr lang="en-US" sz="2100" b="1">
                <a:solidFill>
                  <a:schemeClr val="lt1"/>
                </a:solidFill>
                <a:latin typeface="Roboto"/>
                <a:ea typeface="Roboto"/>
                <a:cs typeface="Roboto"/>
                <a:sym typeface="Roboto"/>
              </a:rPr>
              <a:t>Balanced Accuracy: 0.8461485786755695</a:t>
            </a:r>
            <a:endParaRPr sz="2100" b="1">
              <a:solidFill>
                <a:schemeClr val="lt1"/>
              </a:solidFill>
              <a:latin typeface="Roboto"/>
              <a:ea typeface="Roboto"/>
              <a:cs typeface="Roboto"/>
              <a:sym typeface="Roboto"/>
            </a:endParaRPr>
          </a:p>
          <a:p>
            <a:pPr marL="0" lvl="0" indent="0" algn="l" rtl="0">
              <a:spcBef>
                <a:spcPts val="100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g2a6b7aef00c_0_14"/>
          <p:cNvSpPr txBox="1">
            <a:spLocks noGrp="1"/>
          </p:cNvSpPr>
          <p:nvPr>
            <p:ph type="title"/>
          </p:nvPr>
        </p:nvSpPr>
        <p:spPr>
          <a:xfrm>
            <a:off x="985851" y="51426"/>
            <a:ext cx="10131300" cy="10449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rgbClr val="FFC000"/>
              </a:buClr>
              <a:buSzPts val="3600"/>
              <a:buFont typeface="Calibri"/>
              <a:buNone/>
            </a:pPr>
            <a:r>
              <a:rPr lang="en-US" sz="4000" b="1">
                <a:solidFill>
                  <a:srgbClr val="FFC000"/>
                </a:solidFill>
              </a:rPr>
              <a:t>MODEL ANALYSIS</a:t>
            </a:r>
            <a:endParaRPr sz="4000" b="1"/>
          </a:p>
        </p:txBody>
      </p:sp>
      <p:sp>
        <p:nvSpPr>
          <p:cNvPr id="206" name="Google Shape;206;g2a6b7aef00c_0_14"/>
          <p:cNvSpPr txBox="1">
            <a:spLocks noGrp="1"/>
          </p:cNvSpPr>
          <p:nvPr>
            <p:ph type="body" idx="1"/>
          </p:nvPr>
        </p:nvSpPr>
        <p:spPr>
          <a:xfrm>
            <a:off x="288300" y="997025"/>
            <a:ext cx="11718000" cy="5741700"/>
          </a:xfrm>
          <a:prstGeom prst="rect">
            <a:avLst/>
          </a:prstGeom>
          <a:noFill/>
          <a:ln>
            <a:noFill/>
          </a:ln>
        </p:spPr>
        <p:txBody>
          <a:bodyPr spcFirstLastPara="1" wrap="square" lIns="91425" tIns="45700" rIns="91425" bIns="45700" anchor="ctr" anchorCtr="0">
            <a:normAutofit fontScale="70000" lnSpcReduction="20000"/>
          </a:bodyPr>
          <a:lstStyle/>
          <a:p>
            <a:pPr marL="457200" lvl="0" indent="0" algn="l" rtl="0">
              <a:spcBef>
                <a:spcPts val="1000"/>
              </a:spcBef>
              <a:spcAft>
                <a:spcPts val="0"/>
              </a:spcAft>
              <a:buNone/>
            </a:pPr>
            <a:endParaRPr sz="2644">
              <a:latin typeface="Inter"/>
              <a:ea typeface="Inter"/>
              <a:cs typeface="Inter"/>
              <a:sym typeface="Inter"/>
            </a:endParaRPr>
          </a:p>
          <a:p>
            <a:pPr marL="457200" lvl="0" indent="-346136" algn="l" rtl="0">
              <a:spcBef>
                <a:spcPts val="1000"/>
              </a:spcBef>
              <a:spcAft>
                <a:spcPts val="0"/>
              </a:spcAft>
              <a:buSzPct val="100000"/>
              <a:buFont typeface="Inter"/>
              <a:buChar char="❏"/>
            </a:pPr>
            <a:r>
              <a:rPr lang="en-US" sz="2644" b="1">
                <a:solidFill>
                  <a:srgbClr val="93C47D"/>
                </a:solidFill>
                <a:latin typeface="Inter"/>
                <a:ea typeface="Inter"/>
                <a:cs typeface="Inter"/>
                <a:sym typeface="Inter"/>
              </a:rPr>
              <a:t>94% ACCURACY</a:t>
            </a:r>
            <a:r>
              <a:rPr lang="en-US" sz="2644">
                <a:latin typeface="Inter"/>
                <a:ea typeface="Inter"/>
                <a:cs typeface="Inter"/>
                <a:sym typeface="Inter"/>
              </a:rPr>
              <a:t>-only 6% of all predictions of both classes are incorrect</a:t>
            </a:r>
            <a:endParaRPr sz="2644">
              <a:latin typeface="Inter"/>
              <a:ea typeface="Inter"/>
              <a:cs typeface="Inter"/>
              <a:sym typeface="Inter"/>
            </a:endParaRPr>
          </a:p>
          <a:p>
            <a:pPr marL="0" lvl="0" indent="0" algn="l" rtl="0">
              <a:spcBef>
                <a:spcPts val="1000"/>
              </a:spcBef>
              <a:spcAft>
                <a:spcPts val="0"/>
              </a:spcAft>
              <a:buNone/>
            </a:pPr>
            <a:endParaRPr sz="2644">
              <a:latin typeface="Inter"/>
              <a:ea typeface="Inter"/>
              <a:cs typeface="Inter"/>
              <a:sym typeface="Inter"/>
            </a:endParaRPr>
          </a:p>
          <a:p>
            <a:pPr marL="457200" lvl="0" indent="0" algn="l" rtl="0">
              <a:spcBef>
                <a:spcPts val="1000"/>
              </a:spcBef>
              <a:spcAft>
                <a:spcPts val="0"/>
              </a:spcAft>
              <a:buNone/>
            </a:pPr>
            <a:endParaRPr sz="2644">
              <a:latin typeface="Inter"/>
              <a:ea typeface="Inter"/>
              <a:cs typeface="Inter"/>
              <a:sym typeface="Inter"/>
            </a:endParaRPr>
          </a:p>
          <a:p>
            <a:pPr marL="457200" lvl="0" indent="-346136" algn="l" rtl="0">
              <a:spcBef>
                <a:spcPts val="1000"/>
              </a:spcBef>
              <a:spcAft>
                <a:spcPts val="0"/>
              </a:spcAft>
              <a:buSzPct val="100000"/>
              <a:buFont typeface="Inter"/>
              <a:buChar char="❏"/>
            </a:pPr>
            <a:r>
              <a:rPr lang="en-US" sz="2644" b="1">
                <a:solidFill>
                  <a:srgbClr val="FFE599"/>
                </a:solidFill>
                <a:latin typeface="Inter"/>
                <a:ea typeface="Inter"/>
                <a:cs typeface="Inter"/>
                <a:sym typeface="Inter"/>
              </a:rPr>
              <a:t>Low Risk: </a:t>
            </a:r>
            <a:r>
              <a:rPr lang="en-US" sz="2644" b="1">
                <a:solidFill>
                  <a:srgbClr val="93C47D"/>
                </a:solidFill>
                <a:latin typeface="Inter"/>
                <a:ea typeface="Inter"/>
                <a:cs typeface="Inter"/>
                <a:sym typeface="Inter"/>
              </a:rPr>
              <a:t>0.93 Precision</a:t>
            </a:r>
            <a:r>
              <a:rPr lang="en-US" sz="2644">
                <a:latin typeface="Inter"/>
                <a:ea typeface="Inter"/>
                <a:cs typeface="Inter"/>
                <a:sym typeface="Inter"/>
              </a:rPr>
              <a:t>-is not correct only 7% of the time when low risk is predicted</a:t>
            </a:r>
            <a:endParaRPr sz="2644">
              <a:latin typeface="Inter"/>
              <a:ea typeface="Inter"/>
              <a:cs typeface="Inter"/>
              <a:sym typeface="Inter"/>
            </a:endParaRPr>
          </a:p>
          <a:p>
            <a:pPr marL="457200" lvl="0" indent="0" algn="l" rtl="0">
              <a:spcBef>
                <a:spcPts val="1000"/>
              </a:spcBef>
              <a:spcAft>
                <a:spcPts val="0"/>
              </a:spcAft>
              <a:buNone/>
            </a:pPr>
            <a:r>
              <a:rPr lang="en-US" sz="2644">
                <a:latin typeface="Inter"/>
                <a:ea typeface="Inter"/>
                <a:cs typeface="Inter"/>
                <a:sym typeface="Inter"/>
              </a:rPr>
              <a:t>	    </a:t>
            </a:r>
            <a:endParaRPr sz="2644">
              <a:latin typeface="Inter"/>
              <a:ea typeface="Inter"/>
              <a:cs typeface="Inter"/>
              <a:sym typeface="Inter"/>
            </a:endParaRPr>
          </a:p>
          <a:p>
            <a:pPr marL="457200" lvl="0" indent="0" algn="l" rtl="0">
              <a:spcBef>
                <a:spcPts val="1000"/>
              </a:spcBef>
              <a:spcAft>
                <a:spcPts val="0"/>
              </a:spcAft>
              <a:buNone/>
            </a:pPr>
            <a:r>
              <a:rPr lang="en-US" sz="2644">
                <a:latin typeface="Inter"/>
                <a:ea typeface="Inter"/>
                <a:cs typeface="Inter"/>
                <a:sym typeface="Inter"/>
              </a:rPr>
              <a:t>                 </a:t>
            </a:r>
            <a:r>
              <a:rPr lang="en-US" sz="2644" b="1">
                <a:solidFill>
                  <a:srgbClr val="93C47D"/>
                </a:solidFill>
                <a:latin typeface="Inter"/>
                <a:ea typeface="Inter"/>
                <a:cs typeface="Inter"/>
                <a:sym typeface="Inter"/>
              </a:rPr>
              <a:t>1.00  Recall</a:t>
            </a:r>
            <a:r>
              <a:rPr lang="en-US" sz="2644">
                <a:latin typeface="Inter"/>
                <a:ea typeface="Inter"/>
                <a:cs typeface="Inter"/>
                <a:sym typeface="Inter"/>
              </a:rPr>
              <a:t>-correctly identifies 100% of all instances of low risk</a:t>
            </a:r>
            <a:endParaRPr sz="2644">
              <a:latin typeface="Inter"/>
              <a:ea typeface="Inter"/>
              <a:cs typeface="Inter"/>
              <a:sym typeface="Inter"/>
            </a:endParaRPr>
          </a:p>
          <a:p>
            <a:pPr marL="457200" lvl="0" indent="0" algn="l" rtl="0">
              <a:spcBef>
                <a:spcPts val="1000"/>
              </a:spcBef>
              <a:spcAft>
                <a:spcPts val="0"/>
              </a:spcAft>
              <a:buNone/>
            </a:pPr>
            <a:endParaRPr sz="2644">
              <a:latin typeface="Inter"/>
              <a:ea typeface="Inter"/>
              <a:cs typeface="Inter"/>
              <a:sym typeface="Inter"/>
            </a:endParaRPr>
          </a:p>
          <a:p>
            <a:pPr marL="457200" lvl="0" indent="0" algn="l" rtl="0">
              <a:spcBef>
                <a:spcPts val="1000"/>
              </a:spcBef>
              <a:spcAft>
                <a:spcPts val="0"/>
              </a:spcAft>
              <a:buNone/>
            </a:pPr>
            <a:endParaRPr sz="2644">
              <a:latin typeface="Inter"/>
              <a:ea typeface="Inter"/>
              <a:cs typeface="Inter"/>
              <a:sym typeface="Inter"/>
            </a:endParaRPr>
          </a:p>
          <a:p>
            <a:pPr marL="457200" lvl="0" indent="-346136" algn="l" rtl="0">
              <a:spcBef>
                <a:spcPts val="1000"/>
              </a:spcBef>
              <a:spcAft>
                <a:spcPts val="0"/>
              </a:spcAft>
              <a:buSzPct val="100000"/>
              <a:buFont typeface="Inter"/>
              <a:buChar char="❏"/>
            </a:pPr>
            <a:r>
              <a:rPr lang="en-US" sz="2644" b="1">
                <a:solidFill>
                  <a:srgbClr val="FFE599"/>
                </a:solidFill>
                <a:latin typeface="Inter"/>
                <a:ea typeface="Inter"/>
                <a:cs typeface="Inter"/>
                <a:sym typeface="Inter"/>
              </a:rPr>
              <a:t>High Risk: </a:t>
            </a:r>
            <a:r>
              <a:rPr lang="en-US" sz="2644" b="1">
                <a:solidFill>
                  <a:srgbClr val="93C47D"/>
                </a:solidFill>
                <a:latin typeface="Inter"/>
                <a:ea typeface="Inter"/>
                <a:cs typeface="Inter"/>
                <a:sym typeface="Inter"/>
              </a:rPr>
              <a:t>1.00 Precision</a:t>
            </a:r>
            <a:r>
              <a:rPr lang="en-US" sz="2644">
                <a:latin typeface="Inter"/>
                <a:ea typeface="Inter"/>
                <a:cs typeface="Inter"/>
                <a:sym typeface="Inter"/>
              </a:rPr>
              <a:t>-is 100% correct when high risk is predicted</a:t>
            </a:r>
            <a:endParaRPr sz="2644">
              <a:latin typeface="Inter"/>
              <a:ea typeface="Inter"/>
              <a:cs typeface="Inter"/>
              <a:sym typeface="Inter"/>
            </a:endParaRPr>
          </a:p>
          <a:p>
            <a:pPr marL="457200" lvl="0" indent="0" algn="l" rtl="0">
              <a:spcBef>
                <a:spcPts val="1000"/>
              </a:spcBef>
              <a:spcAft>
                <a:spcPts val="0"/>
              </a:spcAft>
              <a:buNone/>
            </a:pPr>
            <a:endParaRPr sz="2644">
              <a:latin typeface="Inter"/>
              <a:ea typeface="Inter"/>
              <a:cs typeface="Inter"/>
              <a:sym typeface="Inter"/>
            </a:endParaRPr>
          </a:p>
          <a:p>
            <a:pPr marL="0" lvl="0" indent="0" algn="l" rtl="0">
              <a:spcBef>
                <a:spcPts val="1000"/>
              </a:spcBef>
              <a:spcAft>
                <a:spcPts val="0"/>
              </a:spcAft>
              <a:buNone/>
            </a:pPr>
            <a:r>
              <a:rPr lang="en-US" sz="2644">
                <a:latin typeface="Inter"/>
                <a:ea typeface="Inter"/>
                <a:cs typeface="Inter"/>
                <a:sym typeface="Inter"/>
              </a:rPr>
              <a:t>                       </a:t>
            </a:r>
            <a:r>
              <a:rPr lang="en-US" sz="2644" b="1">
                <a:solidFill>
                  <a:srgbClr val="93C47D"/>
                </a:solidFill>
                <a:latin typeface="Inter"/>
                <a:ea typeface="Inter"/>
                <a:cs typeface="Inter"/>
                <a:sym typeface="Inter"/>
              </a:rPr>
              <a:t> 0.70  Recall</a:t>
            </a:r>
            <a:r>
              <a:rPr lang="en-US" sz="2644">
                <a:latin typeface="Inter"/>
                <a:ea typeface="Inter"/>
                <a:cs typeface="Inter"/>
                <a:sym typeface="Inter"/>
              </a:rPr>
              <a:t>-misses 30% of the instances of high risk		    </a:t>
            </a:r>
            <a:endParaRPr sz="2644">
              <a:latin typeface="Inter"/>
              <a:ea typeface="Inter"/>
              <a:cs typeface="Inter"/>
              <a:sym typeface="Inter"/>
            </a:endParaRPr>
          </a:p>
          <a:p>
            <a:pPr marL="457200" lvl="0" indent="0" algn="l" rtl="0">
              <a:spcBef>
                <a:spcPts val="1000"/>
              </a:spcBef>
              <a:spcAft>
                <a:spcPts val="0"/>
              </a:spcAft>
              <a:buNone/>
            </a:pPr>
            <a:endParaRPr sz="2644">
              <a:latin typeface="Inter"/>
              <a:ea typeface="Inter"/>
              <a:cs typeface="Inter"/>
              <a:sym typeface="Inter"/>
            </a:endParaRPr>
          </a:p>
          <a:p>
            <a:pPr marL="0" lvl="0" indent="0" algn="l" rtl="0">
              <a:spcBef>
                <a:spcPts val="1000"/>
              </a:spcBef>
              <a:spcAft>
                <a:spcPts val="0"/>
              </a:spcAft>
              <a:buNone/>
            </a:pPr>
            <a:r>
              <a:rPr lang="en-US" sz="2400">
                <a:latin typeface="Inter"/>
                <a:ea typeface="Inter"/>
                <a:cs typeface="Inter"/>
                <a:sym typeface="Inter"/>
              </a:rPr>
              <a:t>                     </a:t>
            </a:r>
            <a:endParaRPr/>
          </a:p>
          <a:p>
            <a:pPr marL="457200" lvl="0" indent="-346136" algn="l" rtl="0">
              <a:spcBef>
                <a:spcPts val="1000"/>
              </a:spcBef>
              <a:spcAft>
                <a:spcPts val="0"/>
              </a:spcAft>
              <a:buSzPct val="100000"/>
              <a:buFont typeface="Inter"/>
              <a:buChar char="❏"/>
            </a:pPr>
            <a:r>
              <a:rPr lang="en-US" sz="2644" b="1">
                <a:solidFill>
                  <a:srgbClr val="FFE599"/>
                </a:solidFill>
                <a:latin typeface="Inter"/>
                <a:ea typeface="Inter"/>
                <a:cs typeface="Inter"/>
                <a:sym typeface="Inter"/>
              </a:rPr>
              <a:t>Recommendation: </a:t>
            </a:r>
            <a:r>
              <a:rPr lang="en-US" sz="2644">
                <a:latin typeface="Inter"/>
                <a:ea typeface="Inter"/>
                <a:cs typeface="Inter"/>
                <a:sym typeface="Inter"/>
              </a:rPr>
              <a:t>The physician considers </a:t>
            </a:r>
            <a:r>
              <a:rPr lang="en-US" sz="2644" b="1">
                <a:solidFill>
                  <a:srgbClr val="93C47D"/>
                </a:solidFill>
                <a:latin typeface="Inter"/>
                <a:ea typeface="Inter"/>
                <a:cs typeface="Inter"/>
                <a:sym typeface="Inter"/>
              </a:rPr>
              <a:t>prevalence</a:t>
            </a:r>
            <a:r>
              <a:rPr lang="en-US" sz="2644">
                <a:latin typeface="Inter"/>
                <a:ea typeface="Inter"/>
                <a:cs typeface="Inter"/>
                <a:sym typeface="Inter"/>
              </a:rPr>
              <a:t> and </a:t>
            </a:r>
            <a:r>
              <a:rPr lang="en-US" sz="2644" b="1">
                <a:solidFill>
                  <a:srgbClr val="93C47D"/>
                </a:solidFill>
                <a:latin typeface="Inter"/>
                <a:ea typeface="Inter"/>
                <a:cs typeface="Inter"/>
                <a:sym typeface="Inter"/>
              </a:rPr>
              <a:t>presenting clinical data</a:t>
            </a:r>
            <a:endParaRPr b="1">
              <a:solidFill>
                <a:srgbClr val="93C47D"/>
              </a:solidFill>
            </a:endParaRPr>
          </a:p>
          <a:p>
            <a:pPr marL="285750" lvl="0" indent="-144780" algn="l" rtl="0">
              <a:spcBef>
                <a:spcPts val="1000"/>
              </a:spcBef>
              <a:spcAft>
                <a:spcPts val="0"/>
              </a:spcAft>
              <a:buSzPct val="100000"/>
              <a:buNone/>
            </a:pP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4"/>
          <p:cNvSpPr txBox="1">
            <a:spLocks noGrp="1"/>
          </p:cNvSpPr>
          <p:nvPr>
            <p:ph type="title"/>
          </p:nvPr>
        </p:nvSpPr>
        <p:spPr>
          <a:xfrm>
            <a:off x="391664" y="-224725"/>
            <a:ext cx="10131300" cy="14562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C000"/>
              </a:buClr>
              <a:buSzPts val="3600"/>
              <a:buFont typeface="Calibri"/>
              <a:buNone/>
            </a:pPr>
            <a:r>
              <a:rPr lang="en-US" sz="3900" b="1">
                <a:solidFill>
                  <a:srgbClr val="FFC000"/>
                </a:solidFill>
              </a:rPr>
              <a:t>WORKFLOW: FLASK SERVER</a:t>
            </a:r>
            <a:endParaRPr sz="3900"/>
          </a:p>
        </p:txBody>
      </p:sp>
      <p:sp>
        <p:nvSpPr>
          <p:cNvPr id="212" name="Google Shape;212;p4"/>
          <p:cNvSpPr txBox="1">
            <a:spLocks noGrp="1"/>
          </p:cNvSpPr>
          <p:nvPr>
            <p:ph type="body" idx="1"/>
          </p:nvPr>
        </p:nvSpPr>
        <p:spPr>
          <a:xfrm>
            <a:off x="391675" y="1077125"/>
            <a:ext cx="11510100" cy="5545800"/>
          </a:xfrm>
          <a:prstGeom prst="rect">
            <a:avLst/>
          </a:prstGeom>
          <a:noFill/>
          <a:ln>
            <a:noFill/>
          </a:ln>
        </p:spPr>
        <p:txBody>
          <a:bodyPr spcFirstLastPara="1" wrap="square" lIns="91425" tIns="45700" rIns="91425" bIns="45700" anchor="t" anchorCtr="0">
            <a:noAutofit/>
          </a:bodyPr>
          <a:lstStyle/>
          <a:p>
            <a:pPr marL="285750" lvl="0" indent="0" algn="l" rtl="0">
              <a:spcBef>
                <a:spcPts val="0"/>
              </a:spcBef>
              <a:spcAft>
                <a:spcPts val="0"/>
              </a:spcAft>
              <a:buNone/>
            </a:pPr>
            <a:endParaRPr sz="2000"/>
          </a:p>
          <a:p>
            <a:pPr marL="285750" lvl="0" indent="-298450" algn="l" rtl="0">
              <a:spcBef>
                <a:spcPts val="0"/>
              </a:spcBef>
              <a:spcAft>
                <a:spcPts val="0"/>
              </a:spcAft>
              <a:buSzPts val="2000"/>
              <a:buChar char="•"/>
            </a:pPr>
            <a:r>
              <a:rPr lang="en-US" sz="2000"/>
              <a:t>Set up Flask</a:t>
            </a:r>
            <a:endParaRPr sz="2000"/>
          </a:p>
          <a:p>
            <a:pPr marL="285750" lvl="0" indent="0" algn="l" rtl="0">
              <a:spcBef>
                <a:spcPts val="0"/>
              </a:spcBef>
              <a:spcAft>
                <a:spcPts val="0"/>
              </a:spcAft>
              <a:buNone/>
            </a:pPr>
            <a:endParaRPr sz="2000"/>
          </a:p>
          <a:p>
            <a:pPr marL="285750" lvl="0" indent="-298450" algn="l" rtl="0">
              <a:spcBef>
                <a:spcPts val="0"/>
              </a:spcBef>
              <a:spcAft>
                <a:spcPts val="0"/>
              </a:spcAft>
              <a:buSzPts val="2000"/>
              <a:buChar char="•"/>
            </a:pPr>
            <a:r>
              <a:rPr lang="en-US" sz="2000"/>
              <a:t>Load the Random Forest model with Joblib </a:t>
            </a:r>
            <a:r>
              <a:rPr lang="en-US" sz="2000" b="1">
                <a:solidFill>
                  <a:srgbClr val="93C47D"/>
                </a:solidFill>
              </a:rPr>
              <a:t>load </a:t>
            </a:r>
            <a:r>
              <a:rPr lang="en-US" sz="2000"/>
              <a:t>method</a:t>
            </a:r>
            <a:endParaRPr sz="2000"/>
          </a:p>
          <a:p>
            <a:pPr marL="285750" lvl="0" indent="0" algn="l" rtl="0">
              <a:spcBef>
                <a:spcPts val="0"/>
              </a:spcBef>
              <a:spcAft>
                <a:spcPts val="0"/>
              </a:spcAft>
              <a:buNone/>
            </a:pPr>
            <a:endParaRPr sz="2000"/>
          </a:p>
          <a:p>
            <a:pPr marL="285750" lvl="0" indent="-298450" algn="l" rtl="0">
              <a:spcBef>
                <a:spcPts val="0"/>
              </a:spcBef>
              <a:spcAft>
                <a:spcPts val="0"/>
              </a:spcAft>
              <a:buSzPts val="2000"/>
              <a:buChar char="•"/>
            </a:pPr>
            <a:r>
              <a:rPr lang="en-US" sz="2000"/>
              <a:t>Define a </a:t>
            </a:r>
            <a:r>
              <a:rPr lang="en-US" sz="2000" b="1">
                <a:solidFill>
                  <a:srgbClr val="93C47D"/>
                </a:solidFill>
              </a:rPr>
              <a:t>function</a:t>
            </a:r>
            <a:r>
              <a:rPr lang="en-US" sz="2000"/>
              <a:t> to </a:t>
            </a:r>
            <a:r>
              <a:rPr lang="en-US" sz="2000" b="1">
                <a:solidFill>
                  <a:srgbClr val="93C47D"/>
                </a:solidFill>
              </a:rPr>
              <a:t>preprocess </a:t>
            </a:r>
            <a:r>
              <a:rPr lang="en-US" sz="2000"/>
              <a:t>the input data from the</a:t>
            </a:r>
            <a:r>
              <a:rPr lang="en-US" sz="2000" b="1"/>
              <a:t> </a:t>
            </a:r>
            <a:r>
              <a:rPr lang="en-US" sz="2000" b="1">
                <a:solidFill>
                  <a:srgbClr val="B6D7A8"/>
                </a:solidFill>
              </a:rPr>
              <a:t>formWizard</a:t>
            </a:r>
            <a:endParaRPr sz="2000" b="1">
              <a:solidFill>
                <a:srgbClr val="B6D7A8"/>
              </a:solidFill>
            </a:endParaRPr>
          </a:p>
          <a:p>
            <a:pPr marL="285750" lvl="0" indent="0" algn="l" rtl="0">
              <a:spcBef>
                <a:spcPts val="0"/>
              </a:spcBef>
              <a:spcAft>
                <a:spcPts val="0"/>
              </a:spcAft>
              <a:buNone/>
            </a:pPr>
            <a:endParaRPr sz="2000" b="1">
              <a:solidFill>
                <a:srgbClr val="B6D7A8"/>
              </a:solidFill>
            </a:endParaRPr>
          </a:p>
          <a:p>
            <a:pPr marL="285750" lvl="0" indent="-298450" algn="l" rtl="0">
              <a:spcBef>
                <a:spcPts val="0"/>
              </a:spcBef>
              <a:spcAft>
                <a:spcPts val="0"/>
              </a:spcAft>
              <a:buSzPts val="2000"/>
              <a:buChar char="•"/>
            </a:pPr>
            <a:r>
              <a:rPr lang="en-US" sz="2000"/>
              <a:t>Define the </a:t>
            </a:r>
            <a:r>
              <a:rPr lang="en-US" sz="2000" b="1">
                <a:solidFill>
                  <a:srgbClr val="93C47D"/>
                </a:solidFill>
              </a:rPr>
              <a:t>home route </a:t>
            </a:r>
            <a:r>
              <a:rPr lang="en-US" sz="2000"/>
              <a:t>to render the </a:t>
            </a:r>
            <a:r>
              <a:rPr lang="en-US" sz="2000" b="1">
                <a:solidFill>
                  <a:srgbClr val="93C47D"/>
                </a:solidFill>
              </a:rPr>
              <a:t>index.html</a:t>
            </a:r>
            <a:r>
              <a:rPr lang="en-US" sz="2000"/>
              <a:t> to receive input data</a:t>
            </a:r>
            <a:endParaRPr sz="2000"/>
          </a:p>
          <a:p>
            <a:pPr marL="285750" lvl="0" indent="0" algn="l" rtl="0">
              <a:spcBef>
                <a:spcPts val="0"/>
              </a:spcBef>
              <a:spcAft>
                <a:spcPts val="0"/>
              </a:spcAft>
              <a:buNone/>
            </a:pPr>
            <a:endParaRPr sz="2000"/>
          </a:p>
          <a:p>
            <a:pPr marL="285750" lvl="0" indent="-298450" algn="l" rtl="0">
              <a:spcBef>
                <a:spcPts val="0"/>
              </a:spcBef>
              <a:spcAft>
                <a:spcPts val="0"/>
              </a:spcAft>
              <a:buSzPts val="2000"/>
              <a:buChar char="•"/>
            </a:pPr>
            <a:r>
              <a:rPr lang="en-US" sz="2000"/>
              <a:t>Define the </a:t>
            </a:r>
            <a:r>
              <a:rPr lang="en-US" sz="2000" b="1">
                <a:solidFill>
                  <a:srgbClr val="93C47D"/>
                </a:solidFill>
              </a:rPr>
              <a:t>prediction route</a:t>
            </a:r>
            <a:r>
              <a:rPr lang="en-US" sz="2000"/>
              <a:t> with </a:t>
            </a:r>
            <a:r>
              <a:rPr lang="en-US" sz="2000" b="1">
                <a:solidFill>
                  <a:srgbClr val="93C47D"/>
                </a:solidFill>
              </a:rPr>
              <a:t>POST </a:t>
            </a:r>
            <a:r>
              <a:rPr lang="en-US" sz="2000"/>
              <a:t>method to submit data to be processed </a:t>
            </a:r>
            <a:endParaRPr sz="2000"/>
          </a:p>
          <a:p>
            <a:pPr marL="285750" lvl="0" indent="0" algn="l" rtl="0">
              <a:spcBef>
                <a:spcPts val="0"/>
              </a:spcBef>
              <a:spcAft>
                <a:spcPts val="0"/>
              </a:spcAft>
              <a:buNone/>
            </a:pPr>
            <a:endParaRPr sz="2000"/>
          </a:p>
          <a:p>
            <a:pPr marL="285750" lvl="0" indent="-298450" algn="l" rtl="0">
              <a:spcBef>
                <a:spcPts val="0"/>
              </a:spcBef>
              <a:spcAft>
                <a:spcPts val="0"/>
              </a:spcAft>
              <a:buSzPts val="2000"/>
              <a:buChar char="•"/>
            </a:pPr>
            <a:r>
              <a:rPr lang="en-US" sz="2000"/>
              <a:t>Ensure that </a:t>
            </a:r>
            <a:r>
              <a:rPr lang="en-US" sz="2000" b="1">
                <a:solidFill>
                  <a:srgbClr val="93C47D"/>
                </a:solidFill>
              </a:rPr>
              <a:t>preprocessing</a:t>
            </a:r>
            <a:r>
              <a:rPr lang="en-US" sz="2000"/>
              <a:t> creates an </a:t>
            </a:r>
            <a:r>
              <a:rPr lang="en-US" sz="2000" b="1">
                <a:solidFill>
                  <a:srgbClr val="93C47D"/>
                </a:solidFill>
              </a:rPr>
              <a:t>array </a:t>
            </a:r>
            <a:r>
              <a:rPr lang="en-US" sz="2000"/>
              <a:t>and </a:t>
            </a:r>
            <a:r>
              <a:rPr lang="en-US" sz="2000" b="1">
                <a:solidFill>
                  <a:srgbClr val="93C47D"/>
                </a:solidFill>
              </a:rPr>
              <a:t>processing </a:t>
            </a:r>
            <a:r>
              <a:rPr lang="en-US" sz="2000"/>
              <a:t>creates a </a:t>
            </a:r>
            <a:r>
              <a:rPr lang="en-US" sz="2000" b="1">
                <a:solidFill>
                  <a:srgbClr val="93C47D"/>
                </a:solidFill>
              </a:rPr>
              <a:t>dictionary </a:t>
            </a:r>
            <a:r>
              <a:rPr lang="en-US" sz="2000" b="1">
                <a:solidFill>
                  <a:srgbClr val="B6D7A8"/>
                </a:solidFill>
              </a:rPr>
              <a:t>(request.form.to_dict) </a:t>
            </a:r>
            <a:endParaRPr sz="2000" b="1">
              <a:solidFill>
                <a:srgbClr val="B6D7A8"/>
              </a:solidFill>
            </a:endParaRPr>
          </a:p>
          <a:p>
            <a:pPr marL="285750" lvl="0" indent="0" algn="l" rtl="0">
              <a:spcBef>
                <a:spcPts val="0"/>
              </a:spcBef>
              <a:spcAft>
                <a:spcPts val="0"/>
              </a:spcAft>
              <a:buNone/>
            </a:pPr>
            <a:endParaRPr sz="2000" b="1">
              <a:solidFill>
                <a:srgbClr val="B6D7A8"/>
              </a:solidFill>
            </a:endParaRPr>
          </a:p>
          <a:p>
            <a:pPr marL="285750" lvl="0" indent="-298450" algn="l" rtl="0">
              <a:spcBef>
                <a:spcPts val="0"/>
              </a:spcBef>
              <a:spcAft>
                <a:spcPts val="0"/>
              </a:spcAft>
              <a:buSzPts val="2000"/>
              <a:buChar char="•"/>
            </a:pPr>
            <a:r>
              <a:rPr lang="en-US" sz="2000"/>
              <a:t>Random Forest model’s </a:t>
            </a:r>
            <a:r>
              <a:rPr lang="en-US" sz="2000" b="1">
                <a:solidFill>
                  <a:srgbClr val="93C47D"/>
                </a:solidFill>
              </a:rPr>
              <a:t>predict</a:t>
            </a:r>
            <a:r>
              <a:rPr lang="en-US" sz="2000">
                <a:solidFill>
                  <a:srgbClr val="93C47D"/>
                </a:solidFill>
              </a:rPr>
              <a:t> </a:t>
            </a:r>
            <a:r>
              <a:rPr lang="en-US" sz="2000"/>
              <a:t>method makes the prediction </a:t>
            </a:r>
            <a:endParaRPr sz="2000"/>
          </a:p>
          <a:p>
            <a:pPr marL="285750" lvl="0" indent="0" algn="l" rtl="0">
              <a:spcBef>
                <a:spcPts val="0"/>
              </a:spcBef>
              <a:spcAft>
                <a:spcPts val="0"/>
              </a:spcAft>
              <a:buNone/>
            </a:pPr>
            <a:endParaRPr sz="2000"/>
          </a:p>
          <a:p>
            <a:pPr marL="285750" lvl="0" indent="-298450" algn="l" rtl="0">
              <a:spcBef>
                <a:spcPts val="0"/>
              </a:spcBef>
              <a:spcAft>
                <a:spcPts val="0"/>
              </a:spcAft>
              <a:buSzPts val="2000"/>
              <a:buChar char="•"/>
            </a:pPr>
            <a:r>
              <a:rPr lang="en-US" sz="2000" b="1">
                <a:solidFill>
                  <a:srgbClr val="93C47D"/>
                </a:solidFill>
              </a:rPr>
              <a:t>result.html</a:t>
            </a:r>
            <a:r>
              <a:rPr lang="en-US" sz="2000"/>
              <a:t> is rendered with the appropriate message </a:t>
            </a:r>
            <a:endParaRPr sz="2000"/>
          </a:p>
        </p:txBody>
      </p:sp>
      <p:pic>
        <p:nvPicPr>
          <p:cNvPr id="213" name="Google Shape;213;p4"/>
          <p:cNvPicPr preferRelativeResize="0"/>
          <p:nvPr/>
        </p:nvPicPr>
        <p:blipFill>
          <a:blip r:embed="rId3">
            <a:alphaModFix/>
          </a:blip>
          <a:stretch>
            <a:fillRect/>
          </a:stretch>
        </p:blipFill>
        <p:spPr>
          <a:xfrm>
            <a:off x="9276848" y="0"/>
            <a:ext cx="2915152" cy="2065875"/>
          </a:xfrm>
          <a:prstGeom prst="rect">
            <a:avLst/>
          </a:prstGeom>
          <a:noFill/>
          <a:ln>
            <a:noFill/>
          </a:ln>
        </p:spPr>
      </p:pic>
    </p:spTree>
  </p:cSld>
  <p:clrMapOvr>
    <a:masterClrMapping/>
  </p:clrMapOvr>
</p:sld>
</file>

<file path=ppt/theme/theme1.xml><?xml version="1.0" encoding="utf-8"?>
<a:theme xmlns:a="http://schemas.openxmlformats.org/drawingml/2006/main" name="Celestial">
  <a:themeElements>
    <a:clrScheme name="Celestial">
      <a:dk1>
        <a:srgbClr val="000000"/>
      </a:dk1>
      <a:lt1>
        <a:srgbClr val="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241</TotalTime>
  <Words>1142</Words>
  <Application>Microsoft Office PowerPoint</Application>
  <PresentationFormat>Widescreen</PresentationFormat>
  <Paragraphs>207</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Century Gothic</vt:lpstr>
      <vt:lpstr>Roboto</vt:lpstr>
      <vt:lpstr>Calibri</vt:lpstr>
      <vt:lpstr>Arial</vt:lpstr>
      <vt:lpstr>Inter</vt:lpstr>
      <vt:lpstr>Celestial</vt:lpstr>
      <vt:lpstr>HEART DISEASE REFERRAL APPLICATION</vt:lpstr>
      <vt:lpstr>INTRODUCTION</vt:lpstr>
      <vt:lpstr>BACKGROUND AND PURPOSE</vt:lpstr>
      <vt:lpstr>FEATURES</vt:lpstr>
      <vt:lpstr>WORKFLOW: Extract, Transform, and Load (ETL) </vt:lpstr>
      <vt:lpstr>WORKFLOW: Binary Classifier Model Build</vt:lpstr>
      <vt:lpstr>WORKFLOW: Binary Classifier Model Build - EVALUATION</vt:lpstr>
      <vt:lpstr>MODEL ANALYSIS</vt:lpstr>
      <vt:lpstr>WORKFLOW: FLASK SERVER</vt:lpstr>
      <vt:lpstr>WORKFLOW: HTML/JavaScript</vt:lpstr>
      <vt:lpstr>WORKFLOW: HTML/JavaScript</vt:lpstr>
      <vt:lpstr>WORKFLOW: CSS</vt:lpstr>
      <vt:lpstr>KEY CHALLENGES </vt:lpstr>
      <vt:lpstr>RECOMMENDATIONS FOR IMPROVEMENT</vt:lpstr>
      <vt:lpstr>LIVE DEMONSTRATION OF THE APPLICATION!</vt:lpstr>
      <vt:lpstr>REFERENCES</vt:lpstr>
      <vt:lpstr>QUESTIONS/COMMENTS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REFERRAL APPLICATION</dc:title>
  <dc:creator>Michael Roberts</dc:creator>
  <cp:lastModifiedBy>Michael Roberts</cp:lastModifiedBy>
  <cp:revision>2</cp:revision>
  <dcterms:created xsi:type="dcterms:W3CDTF">2023-12-12T19:57:24Z</dcterms:created>
  <dcterms:modified xsi:type="dcterms:W3CDTF">2023-12-15T02:36:04Z</dcterms:modified>
</cp:coreProperties>
</file>